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62" r:id="rId4"/>
    <p:sldId id="260" r:id="rId5"/>
    <p:sldId id="257" r:id="rId6"/>
    <p:sldId id="258" r:id="rId7"/>
    <p:sldId id="261" r:id="rId8"/>
    <p:sldId id="264" r:id="rId9"/>
    <p:sldId id="265" r:id="rId10"/>
    <p:sldId id="263" r:id="rId11"/>
    <p:sldId id="267" r:id="rId12"/>
    <p:sldId id="266" r:id="rId13"/>
    <p:sldId id="269" r:id="rId14"/>
    <p:sldId id="270" r:id="rId15"/>
    <p:sldId id="271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liff, Matt - Division of Student Transition and Career Readiness" userId="6beb44c6-efc8-4836-b048-d8b03ae0074c" providerId="ADAL" clId="{A0084C11-BF12-4CAC-9E93-74EDB9F62AE5}"/>
    <pc:docChg chg="custSel addSld modSld sldOrd">
      <pc:chgData name="Chaliff, Matt - Division of Student Transition and Career Readiness" userId="6beb44c6-efc8-4836-b048-d8b03ae0074c" providerId="ADAL" clId="{A0084C11-BF12-4CAC-9E93-74EDB9F62AE5}" dt="2025-02-04T20:19:56.290" v="1097" actId="20577"/>
      <pc:docMkLst>
        <pc:docMk/>
      </pc:docMkLst>
      <pc:sldChg chg="ord">
        <pc:chgData name="Chaliff, Matt - Division of Student Transition and Career Readiness" userId="6beb44c6-efc8-4836-b048-d8b03ae0074c" providerId="ADAL" clId="{A0084C11-BF12-4CAC-9E93-74EDB9F62AE5}" dt="2025-02-04T20:12:58.022" v="1095"/>
        <pc:sldMkLst>
          <pc:docMk/>
          <pc:sldMk cId="2045098776" sldId="262"/>
        </pc:sldMkLst>
      </pc:sldChg>
      <pc:sldChg chg="modSp mod">
        <pc:chgData name="Chaliff, Matt - Division of Student Transition and Career Readiness" userId="6beb44c6-efc8-4836-b048-d8b03ae0074c" providerId="ADAL" clId="{A0084C11-BF12-4CAC-9E93-74EDB9F62AE5}" dt="2025-02-04T20:19:56.290" v="1097" actId="20577"/>
        <pc:sldMkLst>
          <pc:docMk/>
          <pc:sldMk cId="845422420" sldId="264"/>
        </pc:sldMkLst>
        <pc:spChg chg="mod">
          <ac:chgData name="Chaliff, Matt - Division of Student Transition and Career Readiness" userId="6beb44c6-efc8-4836-b048-d8b03ae0074c" providerId="ADAL" clId="{A0084C11-BF12-4CAC-9E93-74EDB9F62AE5}" dt="2025-02-04T20:19:56.290" v="1097" actId="20577"/>
          <ac:spMkLst>
            <pc:docMk/>
            <pc:sldMk cId="845422420" sldId="264"/>
            <ac:spMk id="3" creationId="{DE170B71-BF4A-AB07-9D65-245EE13C532B}"/>
          </ac:spMkLst>
        </pc:spChg>
      </pc:sldChg>
      <pc:sldChg chg="ord">
        <pc:chgData name="Chaliff, Matt - Division of Student Transition and Career Readiness" userId="6beb44c6-efc8-4836-b048-d8b03ae0074c" providerId="ADAL" clId="{A0084C11-BF12-4CAC-9E93-74EDB9F62AE5}" dt="2025-01-23T13:50:18.365" v="1093"/>
        <pc:sldMkLst>
          <pc:docMk/>
          <pc:sldMk cId="274410211" sldId="267"/>
        </pc:sldMkLst>
      </pc:sldChg>
      <pc:sldChg chg="modSp new mod">
        <pc:chgData name="Chaliff, Matt - Division of Student Transition and Career Readiness" userId="6beb44c6-efc8-4836-b048-d8b03ae0074c" providerId="ADAL" clId="{A0084C11-BF12-4CAC-9E93-74EDB9F62AE5}" dt="2025-01-23T13:45:18.177" v="398" actId="20577"/>
        <pc:sldMkLst>
          <pc:docMk/>
          <pc:sldMk cId="913142589" sldId="269"/>
        </pc:sldMkLst>
        <pc:spChg chg="mod">
          <ac:chgData name="Chaliff, Matt - Division of Student Transition and Career Readiness" userId="6beb44c6-efc8-4836-b048-d8b03ae0074c" providerId="ADAL" clId="{A0084C11-BF12-4CAC-9E93-74EDB9F62AE5}" dt="2025-01-23T13:43:31.663" v="62" actId="20577"/>
          <ac:spMkLst>
            <pc:docMk/>
            <pc:sldMk cId="913142589" sldId="269"/>
            <ac:spMk id="2" creationId="{204FF30B-1833-917D-989D-8E0C989C4598}"/>
          </ac:spMkLst>
        </pc:spChg>
        <pc:spChg chg="mod">
          <ac:chgData name="Chaliff, Matt - Division of Student Transition and Career Readiness" userId="6beb44c6-efc8-4836-b048-d8b03ae0074c" providerId="ADAL" clId="{A0084C11-BF12-4CAC-9E93-74EDB9F62AE5}" dt="2025-01-23T13:44:08.720" v="149" actId="20577"/>
          <ac:spMkLst>
            <pc:docMk/>
            <pc:sldMk cId="913142589" sldId="269"/>
            <ac:spMk id="3" creationId="{CC7CBCFF-CCDB-B622-8CF8-DF4FBB202F08}"/>
          </ac:spMkLst>
        </pc:spChg>
        <pc:spChg chg="mod">
          <ac:chgData name="Chaliff, Matt - Division of Student Transition and Career Readiness" userId="6beb44c6-efc8-4836-b048-d8b03ae0074c" providerId="ADAL" clId="{A0084C11-BF12-4CAC-9E93-74EDB9F62AE5}" dt="2025-01-23T13:45:18.177" v="398" actId="20577"/>
          <ac:spMkLst>
            <pc:docMk/>
            <pc:sldMk cId="913142589" sldId="269"/>
            <ac:spMk id="4" creationId="{8E5D854E-A43C-A3AC-FB49-4CB0C766ACCA}"/>
          </ac:spMkLst>
        </pc:spChg>
      </pc:sldChg>
      <pc:sldChg chg="modSp new mod">
        <pc:chgData name="Chaliff, Matt - Division of Student Transition and Career Readiness" userId="6beb44c6-efc8-4836-b048-d8b03ae0074c" providerId="ADAL" clId="{A0084C11-BF12-4CAC-9E93-74EDB9F62AE5}" dt="2025-01-23T13:47:56.314" v="831" actId="20577"/>
        <pc:sldMkLst>
          <pc:docMk/>
          <pc:sldMk cId="278428322" sldId="270"/>
        </pc:sldMkLst>
        <pc:spChg chg="mod">
          <ac:chgData name="Chaliff, Matt - Division of Student Transition and Career Readiness" userId="6beb44c6-efc8-4836-b048-d8b03ae0074c" providerId="ADAL" clId="{A0084C11-BF12-4CAC-9E93-74EDB9F62AE5}" dt="2025-01-23T13:45:36.470" v="429" actId="20577"/>
          <ac:spMkLst>
            <pc:docMk/>
            <pc:sldMk cId="278428322" sldId="270"/>
            <ac:spMk id="2" creationId="{A14596C9-2726-2916-8E76-65AA73760F4C}"/>
          </ac:spMkLst>
        </pc:spChg>
        <pc:spChg chg="mod">
          <ac:chgData name="Chaliff, Matt - Division of Student Transition and Career Readiness" userId="6beb44c6-efc8-4836-b048-d8b03ae0074c" providerId="ADAL" clId="{A0084C11-BF12-4CAC-9E93-74EDB9F62AE5}" dt="2025-01-23T13:46:42.748" v="651" actId="20577"/>
          <ac:spMkLst>
            <pc:docMk/>
            <pc:sldMk cId="278428322" sldId="270"/>
            <ac:spMk id="3" creationId="{E33ED43A-1E5B-4D14-1FCD-013B9BE521B7}"/>
          </ac:spMkLst>
        </pc:spChg>
        <pc:spChg chg="mod">
          <ac:chgData name="Chaliff, Matt - Division of Student Transition and Career Readiness" userId="6beb44c6-efc8-4836-b048-d8b03ae0074c" providerId="ADAL" clId="{A0084C11-BF12-4CAC-9E93-74EDB9F62AE5}" dt="2025-01-23T13:47:56.314" v="831" actId="20577"/>
          <ac:spMkLst>
            <pc:docMk/>
            <pc:sldMk cId="278428322" sldId="270"/>
            <ac:spMk id="4" creationId="{5B52B9B7-1347-0955-FEB2-9EF00CDDC7C8}"/>
          </ac:spMkLst>
        </pc:spChg>
      </pc:sldChg>
      <pc:sldChg chg="addSp delSp modSp new mod modClrScheme chgLayout">
        <pc:chgData name="Chaliff, Matt - Division of Student Transition and Career Readiness" userId="6beb44c6-efc8-4836-b048-d8b03ae0074c" providerId="ADAL" clId="{A0084C11-BF12-4CAC-9E93-74EDB9F62AE5}" dt="2025-01-23T13:49:45.777" v="1087" actId="20577"/>
        <pc:sldMkLst>
          <pc:docMk/>
          <pc:sldMk cId="1968748817" sldId="271"/>
        </pc:sldMkLst>
        <pc:spChg chg="mod ord">
          <ac:chgData name="Chaliff, Matt - Division of Student Transition and Career Readiness" userId="6beb44c6-efc8-4836-b048-d8b03ae0074c" providerId="ADAL" clId="{A0084C11-BF12-4CAC-9E93-74EDB9F62AE5}" dt="2025-01-23T13:48:22.180" v="853" actId="700"/>
          <ac:spMkLst>
            <pc:docMk/>
            <pc:sldMk cId="1968748817" sldId="271"/>
            <ac:spMk id="2" creationId="{3B937974-F72A-0849-90FA-8CC781A3E0D0}"/>
          </ac:spMkLst>
        </pc:spChg>
        <pc:spChg chg="add mod ord">
          <ac:chgData name="Chaliff, Matt - Division of Student Transition and Career Readiness" userId="6beb44c6-efc8-4836-b048-d8b03ae0074c" providerId="ADAL" clId="{A0084C11-BF12-4CAC-9E93-74EDB9F62AE5}" dt="2025-01-23T13:49:45.777" v="1087" actId="20577"/>
          <ac:spMkLst>
            <pc:docMk/>
            <pc:sldMk cId="1968748817" sldId="271"/>
            <ac:spMk id="8" creationId="{FF565B7E-A5E8-B669-AAA6-84181EB1A6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58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41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92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18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8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68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50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8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35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13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8544C-9943-45D5-A7EC-20331619053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B2DBD15-37EB-4488-B968-39A37B9ABB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57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477D-D2A7-8557-4218-AC80DDE5B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 Officer Candidate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03CF7-B341-F855-FE70-678F9D577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Kentucky FFA</a:t>
            </a:r>
          </a:p>
        </p:txBody>
      </p:sp>
    </p:spTree>
    <p:extLst>
      <p:ext uri="{BB962C8B-B14F-4D97-AF65-F5344CB8AC3E}">
        <p14:creationId xmlns:p14="http://schemas.microsoft.com/office/powerpoint/2010/main" val="81334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B0D4-6E8E-CFD2-DFD3-9C63D12D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A8E23-7C11-450B-0297-C8AFE84BE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  <a:p>
            <a:r>
              <a:rPr lang="en-US" dirty="0"/>
              <a:t>Team Player</a:t>
            </a:r>
          </a:p>
          <a:p>
            <a:r>
              <a:rPr lang="en-US" dirty="0"/>
              <a:t>Areas of Knowledge</a:t>
            </a:r>
          </a:p>
          <a:p>
            <a:r>
              <a:rPr lang="en-US" dirty="0"/>
              <a:t>Character</a:t>
            </a:r>
          </a:p>
          <a:p>
            <a:r>
              <a:rPr lang="en-US" dirty="0"/>
              <a:t>Influence </a:t>
            </a:r>
          </a:p>
        </p:txBody>
      </p:sp>
    </p:spTree>
    <p:extLst>
      <p:ext uri="{BB962C8B-B14F-4D97-AF65-F5344CB8AC3E}">
        <p14:creationId xmlns:p14="http://schemas.microsoft.com/office/powerpoint/2010/main" val="1905026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3DE23-B230-7721-15BA-BD6B3CAF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You Prepare?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ABB3E-276E-77AB-25F2-6540A5B549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yourself</a:t>
            </a:r>
          </a:p>
          <a:p>
            <a:r>
              <a:rPr lang="en-US" dirty="0"/>
              <a:t>Know your why </a:t>
            </a:r>
          </a:p>
          <a:p>
            <a:r>
              <a:rPr lang="en-US" dirty="0"/>
              <a:t>Think of specific examples </a:t>
            </a:r>
          </a:p>
          <a:p>
            <a:r>
              <a:rPr lang="en-US" dirty="0"/>
              <a:t>Practice answering questions and answering all parts of questions </a:t>
            </a:r>
          </a:p>
          <a:p>
            <a:r>
              <a:rPr lang="en-US" dirty="0"/>
              <a:t>Study for knowledge exam</a:t>
            </a:r>
          </a:p>
          <a:p>
            <a:r>
              <a:rPr lang="en-US" dirty="0"/>
              <a:t>Practice Stand and Deliver type scenarios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860C4-BCDF-9588-6D26-24DD9DD43B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Come to Convention rested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Look your best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 prepared for long days </a:t>
            </a:r>
          </a:p>
          <a:p>
            <a:pPr lvl="1"/>
            <a:r>
              <a:rPr lang="en-US" dirty="0"/>
              <a:t>How will you manage down time</a:t>
            </a:r>
          </a:p>
          <a:p>
            <a:pPr lvl="1"/>
            <a:r>
              <a:rPr lang="en-US" dirty="0"/>
              <a:t>How will you manage stress</a:t>
            </a:r>
          </a:p>
        </p:txBody>
      </p:sp>
    </p:spTree>
    <p:extLst>
      <p:ext uri="{BB962C8B-B14F-4D97-AF65-F5344CB8AC3E}">
        <p14:creationId xmlns:p14="http://schemas.microsoft.com/office/powerpoint/2010/main" val="27441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7901A-4EB3-7146-1A5C-1349C98A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at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16193-BE55-7C67-AF51-5ECF04E426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Wednesday Afternoon</a:t>
            </a:r>
          </a:p>
          <a:p>
            <a:pPr lvl="1"/>
            <a:r>
              <a:rPr lang="en-US" dirty="0"/>
              <a:t>Committee meets to deliberate and vote on close regions </a:t>
            </a:r>
          </a:p>
          <a:p>
            <a:pPr lvl="1"/>
            <a:r>
              <a:rPr lang="en-US" dirty="0"/>
              <a:t>Pre-set margin of consideration</a:t>
            </a:r>
          </a:p>
          <a:p>
            <a:pPr lvl="1"/>
            <a:r>
              <a:rPr lang="en-US" dirty="0"/>
              <a:t>Ballot vote</a:t>
            </a:r>
          </a:p>
          <a:p>
            <a:pPr lvl="1"/>
            <a:r>
              <a:rPr lang="en-US" dirty="0"/>
              <a:t>No one knows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28E94-5FD0-E626-DD95-9C16E96F91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Thursday Morning</a:t>
            </a:r>
          </a:p>
          <a:p>
            <a:pPr lvl="1"/>
            <a:r>
              <a:rPr lang="en-US" dirty="0"/>
              <a:t>Committee sees final list </a:t>
            </a:r>
          </a:p>
          <a:p>
            <a:pPr lvl="1"/>
            <a:r>
              <a:rPr lang="en-US" dirty="0"/>
              <a:t>Committee votes on final list</a:t>
            </a:r>
          </a:p>
          <a:p>
            <a:pPr lvl="1"/>
            <a:r>
              <a:rPr lang="en-US" dirty="0"/>
              <a:t>Report is announced in 9:00 a.m. session</a:t>
            </a:r>
          </a:p>
          <a:p>
            <a:pPr lvl="1"/>
            <a:r>
              <a:rPr lang="en-US" dirty="0"/>
              <a:t>Officers are elected and installed</a:t>
            </a:r>
          </a:p>
        </p:txBody>
      </p:sp>
    </p:spTree>
    <p:extLst>
      <p:ext uri="{BB962C8B-B14F-4D97-AF65-F5344CB8AC3E}">
        <p14:creationId xmlns:p14="http://schemas.microsoft.com/office/powerpoint/2010/main" val="390865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F30B-1833-917D-989D-8E0C989C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Rest of State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CBCFF-CCDB-B622-8CF8-DF4FBB202F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Serve as an usher during sessions </a:t>
            </a:r>
          </a:p>
          <a:p>
            <a:r>
              <a:rPr lang="en-US" dirty="0"/>
              <a:t>Attend leadership workshop IF schedule allows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D854E-A43C-A3AC-FB49-4CB0C766AC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You CAN compete in any event you qualified for unless it conflicts with interview process </a:t>
            </a:r>
          </a:p>
          <a:p>
            <a:r>
              <a:rPr lang="en-US" dirty="0"/>
              <a:t>You CAN go on stage for awards</a:t>
            </a:r>
          </a:p>
          <a:p>
            <a:r>
              <a:rPr lang="en-US" dirty="0"/>
              <a:t>You CAN attend events with your chapter as long as they don’t conflict with sessions or interview process </a:t>
            </a:r>
          </a:p>
        </p:txBody>
      </p:sp>
    </p:spTree>
    <p:extLst>
      <p:ext uri="{BB962C8B-B14F-4D97-AF65-F5344CB8AC3E}">
        <p14:creationId xmlns:p14="http://schemas.microsoft.com/office/powerpoint/2010/main" val="913142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96C9-2726-2916-8E76-65AA73760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Housing, meals,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ED43A-1E5B-4D14-1FCD-013B9BE521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Kentucky FFA provides housing for Sunday and Monday nights</a:t>
            </a:r>
          </a:p>
          <a:p>
            <a:pPr lvl="1"/>
            <a:r>
              <a:rPr lang="en-US" dirty="0"/>
              <a:t>Double occupancy room</a:t>
            </a:r>
          </a:p>
          <a:p>
            <a:pPr lvl="1"/>
            <a:r>
              <a:rPr lang="en-US" dirty="0"/>
              <a:t>Room checks, etc.</a:t>
            </a:r>
          </a:p>
          <a:p>
            <a:pPr lvl="1"/>
            <a:r>
              <a:rPr lang="en-US" dirty="0"/>
              <a:t>Your advisor can come if they want but don’t have to</a:t>
            </a:r>
          </a:p>
          <a:p>
            <a:r>
              <a:rPr lang="en-US" dirty="0"/>
              <a:t>Need to stay with chapter on Tuesday and Wednesday nights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2B9B7-1347-0955-FEB2-9EF00CDDC7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Kentucky FFA provides meals as follows:</a:t>
            </a:r>
          </a:p>
          <a:p>
            <a:pPr lvl="1"/>
            <a:r>
              <a:rPr lang="en-US" dirty="0"/>
              <a:t>Dinner on Sunday</a:t>
            </a:r>
          </a:p>
          <a:p>
            <a:pPr lvl="1"/>
            <a:r>
              <a:rPr lang="en-US" dirty="0"/>
              <a:t>Breakfast, lunch, dinner on Monday</a:t>
            </a:r>
          </a:p>
          <a:p>
            <a:pPr lvl="1"/>
            <a:r>
              <a:rPr lang="en-US" dirty="0"/>
              <a:t>Lunch on Thursday for those elected</a:t>
            </a:r>
          </a:p>
        </p:txBody>
      </p:sp>
    </p:spTree>
    <p:extLst>
      <p:ext uri="{BB962C8B-B14F-4D97-AF65-F5344CB8AC3E}">
        <p14:creationId xmlns:p14="http://schemas.microsoft.com/office/powerpoint/2010/main" val="27842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7974-F72A-0849-90FA-8CC781A3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you’re elected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565B7E-A5E8-B669-AAA6-84181EB1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Luncheon for New Officers and Parents on Thursday</a:t>
            </a:r>
          </a:p>
          <a:p>
            <a:r>
              <a:rPr lang="en-US" dirty="0"/>
              <a:t>Orientation following luncheon (should conclude by 3:00 p.m. eastern)</a:t>
            </a:r>
          </a:p>
          <a:p>
            <a:r>
              <a:rPr lang="en-US" dirty="0"/>
              <a:t>Training begins on June 18</a:t>
            </a:r>
          </a:p>
          <a:p>
            <a:r>
              <a:rPr lang="en-US" dirty="0"/>
              <a:t>You MUST have a Real ID for the Washington, DC trip</a:t>
            </a:r>
          </a:p>
        </p:txBody>
      </p:sp>
    </p:spTree>
    <p:extLst>
      <p:ext uri="{BB962C8B-B14F-4D97-AF65-F5344CB8AC3E}">
        <p14:creationId xmlns:p14="http://schemas.microsoft.com/office/powerpoint/2010/main" val="1968748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FD8D2-0E0A-9B00-7B75-0ADF7CF3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Thoughts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751943-8223-E384-79B1-F49DC7893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is in the Handbook</a:t>
            </a:r>
          </a:p>
          <a:p>
            <a:pPr lvl="1"/>
            <a:r>
              <a:rPr lang="en-US" dirty="0"/>
              <a:t>No secrets </a:t>
            </a:r>
          </a:p>
          <a:p>
            <a:pPr lvl="1"/>
            <a:r>
              <a:rPr lang="en-US" dirty="0"/>
              <a:t>No one has special knowledge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Any changes will be shared with everyone</a:t>
            </a:r>
          </a:p>
          <a:p>
            <a:endParaRPr lang="en-US" dirty="0"/>
          </a:p>
          <a:p>
            <a:r>
              <a:rPr lang="en-US" dirty="0"/>
              <a:t>Read all information carefully before Convention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2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2DB6-CC3A-BF7E-D7B4-B9859BE3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Officer Roles and Expectations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F90F7-D711-23E5-478D-CE92F1F6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Candidate Handbook carefully </a:t>
            </a:r>
          </a:p>
          <a:p>
            <a:pPr lvl="1"/>
            <a:r>
              <a:rPr lang="en-US" dirty="0"/>
              <a:t>Roles</a:t>
            </a:r>
          </a:p>
          <a:p>
            <a:pPr lvl="1"/>
            <a:r>
              <a:rPr lang="en-US" dirty="0"/>
              <a:t>Responsibilities</a:t>
            </a:r>
          </a:p>
          <a:p>
            <a:pPr lvl="1"/>
            <a:r>
              <a:rPr lang="en-US" dirty="0"/>
              <a:t>Expectations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Review the dates for training and other events</a:t>
            </a:r>
          </a:p>
          <a:p>
            <a:pPr lvl="1"/>
            <a:r>
              <a:rPr lang="en-US" dirty="0"/>
              <a:t>Attendance is mandatory</a:t>
            </a:r>
          </a:p>
          <a:p>
            <a:pPr lvl="1"/>
            <a:r>
              <a:rPr lang="en-US" dirty="0"/>
              <a:t>Exceptions require pre-approval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7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4C75E2B-CACA-478C-B26B-182AF87A1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0FF2874-547C-4D14-9E18-28B19002F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6CF827D-A163-47F7-BD87-34EB4FA7D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99D9A9-1DA8-433D-A9BC-FB48D93D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74C54B4-D5E4-027C-56E7-F32C267BC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Summer/Fall Dates</a:t>
            </a:r>
            <a:endParaRPr lang="en-US" dirty="0"/>
          </a:p>
        </p:txBody>
      </p:sp>
      <p:pic>
        <p:nvPicPr>
          <p:cNvPr id="5" name="Content Placeholder 4" descr="A table with numbers and words&#10;&#10;Description automatically generated with medium confidence">
            <a:extLst>
              <a:ext uri="{FF2B5EF4-FFF2-40B4-BE49-F238E27FC236}">
                <a16:creationId xmlns:a16="http://schemas.microsoft.com/office/drawing/2014/main" id="{32860A8B-BADA-EF3F-07D6-EBA34B030E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1579" y="2036457"/>
            <a:ext cx="9603274" cy="34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9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80E89-60A3-6CD8-6771-E3B2BC3DD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the Brand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E8576-C1DB-9133-9A45-A8AF4AD15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</a:t>
            </a:r>
          </a:p>
          <a:p>
            <a:r>
              <a:rPr lang="en-US" dirty="0"/>
              <a:t>Attitude</a:t>
            </a:r>
          </a:p>
          <a:p>
            <a:r>
              <a:rPr lang="en-US" dirty="0"/>
              <a:t>Appearance</a:t>
            </a:r>
          </a:p>
          <a:p>
            <a:r>
              <a:rPr lang="en-US" dirty="0"/>
              <a:t>Professionalism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0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A3B7-CDCB-3650-6F1F-C4F11A82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Officer Candidate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355E-2821-05D7-B337-50483448D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region can send TWO Candidates to State FFA Convention</a:t>
            </a:r>
          </a:p>
          <a:p>
            <a:pPr lvl="1"/>
            <a:r>
              <a:rPr lang="en-US" dirty="0"/>
              <a:t>Candidates are selected at regional delegate meeting</a:t>
            </a:r>
          </a:p>
          <a:p>
            <a:pPr lvl="1"/>
            <a:r>
              <a:rPr lang="en-US" dirty="0"/>
              <a:t>Dates and structure of selection processes differ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Candidates complete an online State Officer Candidate Application by May 15</a:t>
            </a:r>
          </a:p>
          <a:p>
            <a:endParaRPr lang="en-US" dirty="0"/>
          </a:p>
          <a:p>
            <a:r>
              <a:rPr lang="en-US" dirty="0"/>
              <a:t>All 24 Candidates interview at the State FFA Convention </a:t>
            </a:r>
          </a:p>
        </p:txBody>
      </p:sp>
    </p:spTree>
    <p:extLst>
      <p:ext uri="{BB962C8B-B14F-4D97-AF65-F5344CB8AC3E}">
        <p14:creationId xmlns:p14="http://schemas.microsoft.com/office/powerpoint/2010/main" val="372361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06C21-8A6A-C0B1-F60D-ED1321D4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5EE3-D25A-35A4-F1E8-C0F7EB170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12 student members</a:t>
            </a:r>
          </a:p>
          <a:p>
            <a:pPr lvl="1"/>
            <a:r>
              <a:rPr lang="en-US" dirty="0"/>
              <a:t>Each region selects one member</a:t>
            </a:r>
          </a:p>
          <a:p>
            <a:pPr lvl="1"/>
            <a:r>
              <a:rPr lang="en-US" dirty="0"/>
              <a:t>Must be a graduating senior who holds or is receiving the State FFA Degree</a:t>
            </a:r>
          </a:p>
          <a:p>
            <a:pPr lvl="1"/>
            <a:r>
              <a:rPr lang="en-US" dirty="0"/>
              <a:t>Not from a school with a candidate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Chair</a:t>
            </a:r>
          </a:p>
          <a:p>
            <a:pPr lvl="1"/>
            <a:r>
              <a:rPr lang="en-US" dirty="0"/>
              <a:t>Immediate past State President (or other officer)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Adult Consultants </a:t>
            </a:r>
          </a:p>
          <a:p>
            <a:pPr lvl="1"/>
            <a:r>
              <a:rPr lang="en-US" dirty="0"/>
              <a:t>Two teacher educators </a:t>
            </a:r>
          </a:p>
          <a:p>
            <a:pPr lvl="1"/>
            <a:r>
              <a:rPr lang="en-US" dirty="0"/>
              <a:t>Non-voting </a:t>
            </a:r>
          </a:p>
        </p:txBody>
      </p:sp>
    </p:spTree>
    <p:extLst>
      <p:ext uri="{BB962C8B-B14F-4D97-AF65-F5344CB8AC3E}">
        <p14:creationId xmlns:p14="http://schemas.microsoft.com/office/powerpoint/2010/main" val="102067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FF1F-8DC7-9558-5C9F-D6FCFF8A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Rounds/Selection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87B9-AAFB-F0C8-6B69-BFB517FB0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on 13</a:t>
            </a:r>
          </a:p>
          <a:p>
            <a:r>
              <a:rPr lang="en-US" dirty="0"/>
              <a:t>1 on 1 (or 2)</a:t>
            </a:r>
          </a:p>
          <a:p>
            <a:r>
              <a:rPr lang="en-US" dirty="0"/>
              <a:t>Stand and Deliver</a:t>
            </a:r>
          </a:p>
          <a:p>
            <a:r>
              <a:rPr lang="en-US" dirty="0"/>
              <a:t>Stakeholder</a:t>
            </a:r>
          </a:p>
          <a:p>
            <a:r>
              <a:rPr lang="en-US" dirty="0"/>
              <a:t>Knowledge Exam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3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63C9-B4E7-3752-2B27-BB8E12D3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Situational/Behavioral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70B71-BF4A-AB07-9D65-245EE13C5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“Tell us about a time you showed leadership.”</a:t>
            </a:r>
          </a:p>
          <a:p>
            <a:pPr lvl="1"/>
            <a:r>
              <a:rPr lang="en-US" dirty="0"/>
              <a:t>Different committee members may be scoring different things</a:t>
            </a:r>
          </a:p>
          <a:p>
            <a:pPr lvl="1"/>
            <a:r>
              <a:rPr lang="en-US" dirty="0"/>
              <a:t>Each will give you two scores per round (scores of 1, 2, 3, 4, or 5)</a:t>
            </a:r>
          </a:p>
          <a:p>
            <a:pPr lvl="1"/>
            <a:r>
              <a:rPr lang="en-US" dirty="0"/>
              <a:t>Possible to get a 5 on 1 competency and a 1 on another</a:t>
            </a:r>
          </a:p>
          <a:p>
            <a:r>
              <a:rPr lang="en-US" dirty="0"/>
              <a:t>We NEVER ask</a:t>
            </a:r>
          </a:p>
          <a:p>
            <a:pPr lvl="1"/>
            <a:r>
              <a:rPr lang="en-US" dirty="0"/>
              <a:t>If you were a candy bar, what candy bar would you be?</a:t>
            </a:r>
          </a:p>
          <a:p>
            <a:pPr lvl="1"/>
            <a:r>
              <a:rPr lang="en-US" dirty="0"/>
              <a:t>Questions that have a right answer (who is the Commissioner of Agriculture?)</a:t>
            </a:r>
          </a:p>
          <a:p>
            <a:pPr lvl="1"/>
            <a:r>
              <a:rPr lang="en-US" dirty="0"/>
              <a:t>Questions that require a controversial answer (what do you think about US immigration policy?)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22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F2E62-9131-1B47-A5B9-EE7F7634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at Convention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E4BF6-FAF7-2E03-4473-0F321B4643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Arrive on Sunday, June 8 after lunch</a:t>
            </a:r>
          </a:p>
          <a:p>
            <a:r>
              <a:rPr lang="en-US" dirty="0"/>
              <a:t>Knowledge Exam and Round 1 on Sunday</a:t>
            </a:r>
          </a:p>
          <a:p>
            <a:r>
              <a:rPr lang="en-US" dirty="0"/>
              <a:t>One on One, Stakeholder, and Stand and Deliver on Monday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20B1C-48EF-B746-AF36-75C8FB029D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Committee scores each round</a:t>
            </a:r>
          </a:p>
          <a:p>
            <a:r>
              <a:rPr lang="en-US" dirty="0"/>
              <a:t>Scores go into the scoring system</a:t>
            </a:r>
          </a:p>
          <a:p>
            <a:r>
              <a:rPr lang="en-US" dirty="0"/>
              <a:t>No one knows anything on Monday</a:t>
            </a:r>
          </a:p>
          <a:p>
            <a:r>
              <a:rPr lang="en-US" dirty="0"/>
              <a:t>No additional data points (we are NOT following you with a clip board)</a:t>
            </a:r>
          </a:p>
        </p:txBody>
      </p:sp>
    </p:spTree>
    <p:extLst>
      <p:ext uri="{BB962C8B-B14F-4D97-AF65-F5344CB8AC3E}">
        <p14:creationId xmlns:p14="http://schemas.microsoft.com/office/powerpoint/2010/main" val="34610333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</TotalTime>
  <Words>631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State Officer Candidate Information</vt:lpstr>
      <vt:lpstr>State Officer Roles and Expectations </vt:lpstr>
      <vt:lpstr>Summer/Fall Dates</vt:lpstr>
      <vt:lpstr>Be the Brand</vt:lpstr>
      <vt:lpstr>State Officer Candidate Process</vt:lpstr>
      <vt:lpstr>Nominating Committee</vt:lpstr>
      <vt:lpstr>Interview Rounds/Selection Components </vt:lpstr>
      <vt:lpstr>Situational/Behavioral Questions</vt:lpstr>
      <vt:lpstr>Process at Convention </vt:lpstr>
      <vt:lpstr>Competencies </vt:lpstr>
      <vt:lpstr>How Should You Prepare?</vt:lpstr>
      <vt:lpstr>Process at Convention</vt:lpstr>
      <vt:lpstr>The Rest of State Convention</vt:lpstr>
      <vt:lpstr>Housing, meals, etc</vt:lpstr>
      <vt:lpstr>If you’re elected </vt:lpstr>
      <vt:lpstr>Other Thoughts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Chaliff, Matt - Division of Student Transition and Career Readiness</dc:creator>
  <cp:lastModifiedBy>Chaliff, Matt - Division of Student Transition and Career Readiness</cp:lastModifiedBy>
  <cp:revision>1</cp:revision>
  <dcterms:created xsi:type="dcterms:W3CDTF">2025-01-23T12:42:46Z</dcterms:created>
  <dcterms:modified xsi:type="dcterms:W3CDTF">2025-02-04T20:20:04Z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2025-01-23T13:21:34Z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c5369346-591c-4787-901d-b69247c0cc1a</vt:lpwstr>
  </property>
  <property fmtid="{D5CDD505-2E9C-101B-9397-08002B2CF9AE}" pid="8" name="MSIP_Label_eb544694-0027-44fa-bee4-2648c0363f9d_ContentBits">
    <vt:lpwstr>0</vt:lpwstr>
  </property>
</Properties>
</file>