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5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7" r:id="rId9"/>
    <p:sldId id="269" r:id="rId10"/>
    <p:sldId id="277" r:id="rId11"/>
    <p:sldId id="271" r:id="rId12"/>
    <p:sldId id="272" r:id="rId13"/>
    <p:sldId id="276" r:id="rId14"/>
    <p:sldId id="278" r:id="rId15"/>
    <p:sldId id="279" r:id="rId16"/>
    <p:sldId id="280" r:id="rId17"/>
    <p:sldId id="268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300" r:id="rId33"/>
    <p:sldId id="296" r:id="rId34"/>
    <p:sldId id="297" r:id="rId35"/>
    <p:sldId id="298" r:id="rId36"/>
    <p:sldId id="299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20" r:id="rId5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1B8B85-C404-448A-9D44-831231830A5A}" v="44" dt="2021-08-16T18:14:34.8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enslager, Zach" userId="e6912780-94dd-4ca1-85d3-2f6300e81412" providerId="ADAL" clId="{0A1B8B85-C404-448A-9D44-831231830A5A}"/>
    <pc:docChg chg="custSel modSld">
      <pc:chgData name="Bartenslager, Zach" userId="e6912780-94dd-4ca1-85d3-2f6300e81412" providerId="ADAL" clId="{0A1B8B85-C404-448A-9D44-831231830A5A}" dt="2021-08-16T18:14:34.889" v="1189" actId="1076"/>
      <pc:docMkLst>
        <pc:docMk/>
      </pc:docMkLst>
      <pc:sldChg chg="addSp delSp modSp mod">
        <pc:chgData name="Bartenslager, Zach" userId="e6912780-94dd-4ca1-85d3-2f6300e81412" providerId="ADAL" clId="{0A1B8B85-C404-448A-9D44-831231830A5A}" dt="2021-08-10T13:50:24.738" v="11" actId="1076"/>
        <pc:sldMkLst>
          <pc:docMk/>
          <pc:sldMk cId="2660421995" sldId="263"/>
        </pc:sldMkLst>
        <pc:picChg chg="add del mod">
          <ac:chgData name="Bartenslager, Zach" userId="e6912780-94dd-4ca1-85d3-2f6300e81412" providerId="ADAL" clId="{0A1B8B85-C404-448A-9D44-831231830A5A}" dt="2021-08-10T13:49:25.812" v="7" actId="478"/>
          <ac:picMkLst>
            <pc:docMk/>
            <pc:sldMk cId="2660421995" sldId="263"/>
            <ac:picMk id="8" creationId="{5AB490D1-33EE-44D7-921E-6FA437017DBD}"/>
          </ac:picMkLst>
        </pc:picChg>
        <pc:picChg chg="add mod">
          <ac:chgData name="Bartenslager, Zach" userId="e6912780-94dd-4ca1-85d3-2f6300e81412" providerId="ADAL" clId="{0A1B8B85-C404-448A-9D44-831231830A5A}" dt="2021-08-10T13:50:24.738" v="11" actId="1076"/>
          <ac:picMkLst>
            <pc:docMk/>
            <pc:sldMk cId="2660421995" sldId="263"/>
            <ac:picMk id="1026" creationId="{0907CB36-FAFE-429D-9665-A368B47595DA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4:12:06.539" v="18" actId="1076"/>
        <pc:sldMkLst>
          <pc:docMk/>
          <pc:sldMk cId="920147221" sldId="267"/>
        </pc:sldMkLst>
        <pc:picChg chg="add mod">
          <ac:chgData name="Bartenslager, Zach" userId="e6912780-94dd-4ca1-85d3-2f6300e81412" providerId="ADAL" clId="{0A1B8B85-C404-448A-9D44-831231830A5A}" dt="2021-08-10T14:12:06.539" v="18" actId="1076"/>
          <ac:picMkLst>
            <pc:docMk/>
            <pc:sldMk cId="920147221" sldId="267"/>
            <ac:picMk id="3" creationId="{5D73BF1E-57FE-4BE3-86F3-20696B074946}"/>
          </ac:picMkLst>
        </pc:picChg>
        <pc:picChg chg="del">
          <ac:chgData name="Bartenslager, Zach" userId="e6912780-94dd-4ca1-85d3-2f6300e81412" providerId="ADAL" clId="{0A1B8B85-C404-448A-9D44-831231830A5A}" dt="2021-08-10T13:50:35.449" v="12" actId="478"/>
          <ac:picMkLst>
            <pc:docMk/>
            <pc:sldMk cId="920147221" sldId="267"/>
            <ac:picMk id="10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4:50:05.175" v="76" actId="1076"/>
        <pc:sldMkLst>
          <pc:docMk/>
          <pc:sldMk cId="2668292059" sldId="268"/>
        </pc:sldMkLst>
        <pc:picChg chg="add mod">
          <ac:chgData name="Bartenslager, Zach" userId="e6912780-94dd-4ca1-85d3-2f6300e81412" providerId="ADAL" clId="{0A1B8B85-C404-448A-9D44-831231830A5A}" dt="2021-08-10T14:50:05.175" v="76" actId="1076"/>
          <ac:picMkLst>
            <pc:docMk/>
            <pc:sldMk cId="2668292059" sldId="268"/>
            <ac:picMk id="2" creationId="{F09293E0-8931-454E-A415-8DE67DEC52E4}"/>
          </ac:picMkLst>
        </pc:picChg>
        <pc:picChg chg="del">
          <ac:chgData name="Bartenslager, Zach" userId="e6912780-94dd-4ca1-85d3-2f6300e81412" providerId="ADAL" clId="{0A1B8B85-C404-448A-9D44-831231830A5A}" dt="2021-08-10T14:49:51.327" v="71" actId="478"/>
          <ac:picMkLst>
            <pc:docMk/>
            <pc:sldMk cId="2668292059" sldId="268"/>
            <ac:picMk id="11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4:13:33.862" v="29" actId="1076"/>
        <pc:sldMkLst>
          <pc:docMk/>
          <pc:sldMk cId="300708292" sldId="269"/>
        </pc:sldMkLst>
        <pc:picChg chg="add mod modCrop">
          <ac:chgData name="Bartenslager, Zach" userId="e6912780-94dd-4ca1-85d3-2f6300e81412" providerId="ADAL" clId="{0A1B8B85-C404-448A-9D44-831231830A5A}" dt="2021-08-10T14:13:33.862" v="29" actId="1076"/>
          <ac:picMkLst>
            <pc:docMk/>
            <pc:sldMk cId="300708292" sldId="269"/>
            <ac:picMk id="2" creationId="{74BC5FAA-0C57-4058-830D-BF97A4202392}"/>
          </ac:picMkLst>
        </pc:picChg>
        <pc:picChg chg="del">
          <ac:chgData name="Bartenslager, Zach" userId="e6912780-94dd-4ca1-85d3-2f6300e81412" providerId="ADAL" clId="{0A1B8B85-C404-448A-9D44-831231830A5A}" dt="2021-08-10T14:12:12.930" v="19" actId="478"/>
          <ac:picMkLst>
            <pc:docMk/>
            <pc:sldMk cId="300708292" sldId="269"/>
            <ac:picMk id="11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4:16:49.896" v="48" actId="1076"/>
        <pc:sldMkLst>
          <pc:docMk/>
          <pc:sldMk cId="3790804095" sldId="271"/>
        </pc:sldMkLst>
        <pc:picChg chg="del">
          <ac:chgData name="Bartenslager, Zach" userId="e6912780-94dd-4ca1-85d3-2f6300e81412" providerId="ADAL" clId="{0A1B8B85-C404-448A-9D44-831231830A5A}" dt="2021-08-10T14:15:42.551" v="39" actId="478"/>
          <ac:picMkLst>
            <pc:docMk/>
            <pc:sldMk cId="3790804095" sldId="271"/>
            <ac:picMk id="2" creationId="{00000000-0000-0000-0000-000000000000}"/>
          </ac:picMkLst>
        </pc:picChg>
        <pc:picChg chg="add mod modCrop">
          <ac:chgData name="Bartenslager, Zach" userId="e6912780-94dd-4ca1-85d3-2f6300e81412" providerId="ADAL" clId="{0A1B8B85-C404-448A-9D44-831231830A5A}" dt="2021-08-10T14:16:49.896" v="48" actId="1076"/>
          <ac:picMkLst>
            <pc:docMk/>
            <pc:sldMk cId="3790804095" sldId="271"/>
            <ac:picMk id="4" creationId="{6D8586D1-230A-4248-A6D2-3D4BA1C1453F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4:24:50.519" v="57" actId="1076"/>
        <pc:sldMkLst>
          <pc:docMk/>
          <pc:sldMk cId="2567871231" sldId="272"/>
        </pc:sldMkLst>
        <pc:picChg chg="add mod">
          <ac:chgData name="Bartenslager, Zach" userId="e6912780-94dd-4ca1-85d3-2f6300e81412" providerId="ADAL" clId="{0A1B8B85-C404-448A-9D44-831231830A5A}" dt="2021-08-10T14:24:50.519" v="57" actId="1076"/>
          <ac:picMkLst>
            <pc:docMk/>
            <pc:sldMk cId="2567871231" sldId="272"/>
            <ac:picMk id="3" creationId="{789FC52F-2C5B-4429-BF51-B8AC5729439C}"/>
          </ac:picMkLst>
        </pc:picChg>
        <pc:picChg chg="del">
          <ac:chgData name="Bartenslager, Zach" userId="e6912780-94dd-4ca1-85d3-2f6300e81412" providerId="ADAL" clId="{0A1B8B85-C404-448A-9D44-831231830A5A}" dt="2021-08-10T14:24:35.830" v="49" actId="478"/>
          <ac:picMkLst>
            <pc:docMk/>
            <pc:sldMk cId="2567871231" sldId="272"/>
            <ac:picMk id="10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4:27:48.461" v="70" actId="1076"/>
        <pc:sldMkLst>
          <pc:docMk/>
          <pc:sldMk cId="3381816485" sldId="276"/>
        </pc:sldMkLst>
        <pc:picChg chg="add mod modCrop">
          <ac:chgData name="Bartenslager, Zach" userId="e6912780-94dd-4ca1-85d3-2f6300e81412" providerId="ADAL" clId="{0A1B8B85-C404-448A-9D44-831231830A5A}" dt="2021-08-10T14:27:48.461" v="70" actId="1076"/>
          <ac:picMkLst>
            <pc:docMk/>
            <pc:sldMk cId="3381816485" sldId="276"/>
            <ac:picMk id="3" creationId="{D7807849-BE1D-4529-A937-8AB540FF970A}"/>
          </ac:picMkLst>
        </pc:picChg>
        <pc:picChg chg="del">
          <ac:chgData name="Bartenslager, Zach" userId="e6912780-94dd-4ca1-85d3-2f6300e81412" providerId="ADAL" clId="{0A1B8B85-C404-448A-9D44-831231830A5A}" dt="2021-08-10T14:24:54.960" v="58" actId="478"/>
          <ac:picMkLst>
            <pc:docMk/>
            <pc:sldMk cId="3381816485" sldId="276"/>
            <ac:picMk id="10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4:15:18.467" v="38" actId="1076"/>
        <pc:sldMkLst>
          <pc:docMk/>
          <pc:sldMk cId="766530865" sldId="277"/>
        </pc:sldMkLst>
        <pc:picChg chg="add mod modCrop">
          <ac:chgData name="Bartenslager, Zach" userId="e6912780-94dd-4ca1-85d3-2f6300e81412" providerId="ADAL" clId="{0A1B8B85-C404-448A-9D44-831231830A5A}" dt="2021-08-10T14:15:18.467" v="38" actId="1076"/>
          <ac:picMkLst>
            <pc:docMk/>
            <pc:sldMk cId="766530865" sldId="277"/>
            <ac:picMk id="3" creationId="{AF6DEC11-7AC8-411B-9238-764C8903BC9B}"/>
          </ac:picMkLst>
        </pc:picChg>
        <pc:picChg chg="del">
          <ac:chgData name="Bartenslager, Zach" userId="e6912780-94dd-4ca1-85d3-2f6300e81412" providerId="ADAL" clId="{0A1B8B85-C404-448A-9D44-831231830A5A}" dt="2021-08-10T14:13:40.574" v="30" actId="478"/>
          <ac:picMkLst>
            <pc:docMk/>
            <pc:sldMk cId="766530865" sldId="277"/>
            <ac:picMk id="11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4:50:47.029" v="81" actId="1076"/>
        <pc:sldMkLst>
          <pc:docMk/>
          <pc:sldMk cId="2618661319" sldId="281"/>
        </pc:sldMkLst>
        <pc:picChg chg="del">
          <ac:chgData name="Bartenslager, Zach" userId="e6912780-94dd-4ca1-85d3-2f6300e81412" providerId="ADAL" clId="{0A1B8B85-C404-448A-9D44-831231830A5A}" dt="2021-08-10T14:50:10.818" v="77" actId="478"/>
          <ac:picMkLst>
            <pc:docMk/>
            <pc:sldMk cId="2618661319" sldId="281"/>
            <ac:picMk id="10" creationId="{00000000-0000-0000-0000-000000000000}"/>
          </ac:picMkLst>
        </pc:picChg>
        <pc:picChg chg="add mod">
          <ac:chgData name="Bartenslager, Zach" userId="e6912780-94dd-4ca1-85d3-2f6300e81412" providerId="ADAL" clId="{0A1B8B85-C404-448A-9D44-831231830A5A}" dt="2021-08-10T14:50:47.029" v="81" actId="1076"/>
          <ac:picMkLst>
            <pc:docMk/>
            <pc:sldMk cId="2618661319" sldId="281"/>
            <ac:picMk id="2050" creationId="{778AE87E-65B6-4064-BC23-65C53AC6E0AE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4:51:31.778" v="88" actId="1076"/>
        <pc:sldMkLst>
          <pc:docMk/>
          <pc:sldMk cId="1963792212" sldId="282"/>
        </pc:sldMkLst>
        <pc:picChg chg="add mod">
          <ac:chgData name="Bartenslager, Zach" userId="e6912780-94dd-4ca1-85d3-2f6300e81412" providerId="ADAL" clId="{0A1B8B85-C404-448A-9D44-831231830A5A}" dt="2021-08-10T14:51:31.778" v="88" actId="1076"/>
          <ac:picMkLst>
            <pc:docMk/>
            <pc:sldMk cId="1963792212" sldId="282"/>
            <ac:picMk id="3" creationId="{191BED77-3EAC-48DF-8508-2946FC4D4135}"/>
          </ac:picMkLst>
        </pc:picChg>
        <pc:picChg chg="del">
          <ac:chgData name="Bartenslager, Zach" userId="e6912780-94dd-4ca1-85d3-2f6300e81412" providerId="ADAL" clId="{0A1B8B85-C404-448A-9D44-831231830A5A}" dt="2021-08-10T14:50:55.681" v="82" actId="478"/>
          <ac:picMkLst>
            <pc:docMk/>
            <pc:sldMk cId="1963792212" sldId="282"/>
            <ac:picMk id="10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4:52:36.217" v="96" actId="1076"/>
        <pc:sldMkLst>
          <pc:docMk/>
          <pc:sldMk cId="1494106895" sldId="283"/>
        </pc:sldMkLst>
        <pc:picChg chg="add mod">
          <ac:chgData name="Bartenslager, Zach" userId="e6912780-94dd-4ca1-85d3-2f6300e81412" providerId="ADAL" clId="{0A1B8B85-C404-448A-9D44-831231830A5A}" dt="2021-08-10T14:52:36.217" v="96" actId="1076"/>
          <ac:picMkLst>
            <pc:docMk/>
            <pc:sldMk cId="1494106895" sldId="283"/>
            <ac:picMk id="3" creationId="{CCE95DD9-DA7F-4A0B-A9CF-C62C134718C5}"/>
          </ac:picMkLst>
        </pc:picChg>
        <pc:picChg chg="del">
          <ac:chgData name="Bartenslager, Zach" userId="e6912780-94dd-4ca1-85d3-2f6300e81412" providerId="ADAL" clId="{0A1B8B85-C404-448A-9D44-831231830A5A}" dt="2021-08-10T14:51:41.171" v="89" actId="478"/>
          <ac:picMkLst>
            <pc:docMk/>
            <pc:sldMk cId="1494106895" sldId="283"/>
            <ac:picMk id="11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4:53:14.412" v="103" actId="1076"/>
        <pc:sldMkLst>
          <pc:docMk/>
          <pc:sldMk cId="3760980863" sldId="284"/>
        </pc:sldMkLst>
        <pc:picChg chg="add mod">
          <ac:chgData name="Bartenslager, Zach" userId="e6912780-94dd-4ca1-85d3-2f6300e81412" providerId="ADAL" clId="{0A1B8B85-C404-448A-9D44-831231830A5A}" dt="2021-08-10T14:53:14.412" v="103" actId="1076"/>
          <ac:picMkLst>
            <pc:docMk/>
            <pc:sldMk cId="3760980863" sldId="284"/>
            <ac:picMk id="3" creationId="{C8C8E431-9E0A-47E3-8D2C-DA5CE01590FD}"/>
          </ac:picMkLst>
        </pc:picChg>
        <pc:picChg chg="del">
          <ac:chgData name="Bartenslager, Zach" userId="e6912780-94dd-4ca1-85d3-2f6300e81412" providerId="ADAL" clId="{0A1B8B85-C404-448A-9D44-831231830A5A}" dt="2021-08-10T14:52:44.577" v="97" actId="478"/>
          <ac:picMkLst>
            <pc:docMk/>
            <pc:sldMk cId="3760980863" sldId="284"/>
            <ac:picMk id="10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5:00:23.716" v="114" actId="1076"/>
        <pc:sldMkLst>
          <pc:docMk/>
          <pc:sldMk cId="14931052" sldId="285"/>
        </pc:sldMkLst>
        <pc:spChg chg="mod">
          <ac:chgData name="Bartenslager, Zach" userId="e6912780-94dd-4ca1-85d3-2f6300e81412" providerId="ADAL" clId="{0A1B8B85-C404-448A-9D44-831231830A5A}" dt="2021-08-10T14:59:28.509" v="106" actId="20577"/>
          <ac:spMkLst>
            <pc:docMk/>
            <pc:sldMk cId="14931052" sldId="285"/>
            <ac:spMk id="29699" creationId="{00000000-0000-0000-0000-000000000000}"/>
          </ac:spMkLst>
        </pc:spChg>
        <pc:picChg chg="add mod">
          <ac:chgData name="Bartenslager, Zach" userId="e6912780-94dd-4ca1-85d3-2f6300e81412" providerId="ADAL" clId="{0A1B8B85-C404-448A-9D44-831231830A5A}" dt="2021-08-10T15:00:23.716" v="114" actId="1076"/>
          <ac:picMkLst>
            <pc:docMk/>
            <pc:sldMk cId="14931052" sldId="285"/>
            <ac:picMk id="3" creationId="{B77C9AF8-91B1-4C8D-A4C8-07E2B88D9400}"/>
          </ac:picMkLst>
        </pc:picChg>
        <pc:picChg chg="del">
          <ac:chgData name="Bartenslager, Zach" userId="e6912780-94dd-4ca1-85d3-2f6300e81412" providerId="ADAL" clId="{0A1B8B85-C404-448A-9D44-831231830A5A}" dt="2021-08-10T14:59:21.369" v="104" actId="478"/>
          <ac:picMkLst>
            <pc:docMk/>
            <pc:sldMk cId="14931052" sldId="285"/>
            <ac:picMk id="10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5:01:11.789" v="123" actId="1076"/>
        <pc:sldMkLst>
          <pc:docMk/>
          <pc:sldMk cId="194457378" sldId="286"/>
        </pc:sldMkLst>
        <pc:picChg chg="add mod">
          <ac:chgData name="Bartenslager, Zach" userId="e6912780-94dd-4ca1-85d3-2f6300e81412" providerId="ADAL" clId="{0A1B8B85-C404-448A-9D44-831231830A5A}" dt="2021-08-10T15:01:11.789" v="123" actId="1076"/>
          <ac:picMkLst>
            <pc:docMk/>
            <pc:sldMk cId="194457378" sldId="286"/>
            <ac:picMk id="3" creationId="{13C7A5D9-6F9F-41B8-AC13-AFC03CBC1D4C}"/>
          </ac:picMkLst>
        </pc:picChg>
        <pc:picChg chg="del">
          <ac:chgData name="Bartenslager, Zach" userId="e6912780-94dd-4ca1-85d3-2f6300e81412" providerId="ADAL" clId="{0A1B8B85-C404-448A-9D44-831231830A5A}" dt="2021-08-10T15:00:34.455" v="115" actId="478"/>
          <ac:picMkLst>
            <pc:docMk/>
            <pc:sldMk cId="194457378" sldId="286"/>
            <ac:picMk id="30724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0T15:02:09.838" v="132" actId="1076"/>
        <pc:sldMkLst>
          <pc:docMk/>
          <pc:sldMk cId="2700303756" sldId="287"/>
        </pc:sldMkLst>
        <pc:picChg chg="add mod">
          <ac:chgData name="Bartenslager, Zach" userId="e6912780-94dd-4ca1-85d3-2f6300e81412" providerId="ADAL" clId="{0A1B8B85-C404-448A-9D44-831231830A5A}" dt="2021-08-10T15:02:09.838" v="132" actId="1076"/>
          <ac:picMkLst>
            <pc:docMk/>
            <pc:sldMk cId="2700303756" sldId="287"/>
            <ac:picMk id="3" creationId="{121599E4-416D-4647-8809-86CE4D29B3FC}"/>
          </ac:picMkLst>
        </pc:picChg>
        <pc:picChg chg="del">
          <ac:chgData name="Bartenslager, Zach" userId="e6912780-94dd-4ca1-85d3-2f6300e81412" providerId="ADAL" clId="{0A1B8B85-C404-448A-9D44-831231830A5A}" dt="2021-08-10T15:01:23.474" v="124" actId="478"/>
          <ac:picMkLst>
            <pc:docMk/>
            <pc:sldMk cId="2700303756" sldId="287"/>
            <ac:picMk id="10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1T13:25:37.244" v="230" actId="20577"/>
        <pc:sldMkLst>
          <pc:docMk/>
          <pc:sldMk cId="1714955772" sldId="292"/>
        </pc:sldMkLst>
        <pc:spChg chg="mod">
          <ac:chgData name="Bartenslager, Zach" userId="e6912780-94dd-4ca1-85d3-2f6300e81412" providerId="ADAL" clId="{0A1B8B85-C404-448A-9D44-831231830A5A}" dt="2021-08-11T13:25:37.244" v="230" actId="20577"/>
          <ac:spMkLst>
            <pc:docMk/>
            <pc:sldMk cId="1714955772" sldId="292"/>
            <ac:spMk id="89091" creationId="{00000000-0000-0000-0000-000000000000}"/>
          </ac:spMkLst>
        </pc:spChg>
        <pc:picChg chg="add mod">
          <ac:chgData name="Bartenslager, Zach" userId="e6912780-94dd-4ca1-85d3-2f6300e81412" providerId="ADAL" clId="{0A1B8B85-C404-448A-9D44-831231830A5A}" dt="2021-08-11T13:23:51.369" v="138" actId="1076"/>
          <ac:picMkLst>
            <pc:docMk/>
            <pc:sldMk cId="1714955772" sldId="292"/>
            <ac:picMk id="3" creationId="{D68FAB12-CB36-4848-874B-EDDB7A3BF342}"/>
          </ac:picMkLst>
        </pc:picChg>
        <pc:picChg chg="del">
          <ac:chgData name="Bartenslager, Zach" userId="e6912780-94dd-4ca1-85d3-2f6300e81412" providerId="ADAL" clId="{0A1B8B85-C404-448A-9D44-831231830A5A}" dt="2021-08-10T15:05:35.729" v="133" actId="478"/>
          <ac:picMkLst>
            <pc:docMk/>
            <pc:sldMk cId="1714955772" sldId="292"/>
            <ac:picMk id="89092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1T13:28:29.551" v="350" actId="20577"/>
        <pc:sldMkLst>
          <pc:docMk/>
          <pc:sldMk cId="3505554379" sldId="293"/>
        </pc:sldMkLst>
        <pc:spChg chg="mod">
          <ac:chgData name="Bartenslager, Zach" userId="e6912780-94dd-4ca1-85d3-2f6300e81412" providerId="ADAL" clId="{0A1B8B85-C404-448A-9D44-831231830A5A}" dt="2021-08-11T13:28:29.551" v="350" actId="20577"/>
          <ac:spMkLst>
            <pc:docMk/>
            <pc:sldMk cId="3505554379" sldId="293"/>
            <ac:spMk id="81923" creationId="{00000000-0000-0000-0000-000000000000}"/>
          </ac:spMkLst>
        </pc:spChg>
        <pc:picChg chg="add mod">
          <ac:chgData name="Bartenslager, Zach" userId="e6912780-94dd-4ca1-85d3-2f6300e81412" providerId="ADAL" clId="{0A1B8B85-C404-448A-9D44-831231830A5A}" dt="2021-08-11T13:27:11.742" v="238" actId="1076"/>
          <ac:picMkLst>
            <pc:docMk/>
            <pc:sldMk cId="3505554379" sldId="293"/>
            <ac:picMk id="3" creationId="{339F09C6-215A-49E3-8E49-4F6BF2A1D2B7}"/>
          </ac:picMkLst>
        </pc:picChg>
        <pc:picChg chg="del">
          <ac:chgData name="Bartenslager, Zach" userId="e6912780-94dd-4ca1-85d3-2f6300e81412" providerId="ADAL" clId="{0A1B8B85-C404-448A-9D44-831231830A5A}" dt="2021-08-11T13:26:36.957" v="231" actId="478"/>
          <ac:picMkLst>
            <pc:docMk/>
            <pc:sldMk cId="3505554379" sldId="293"/>
            <ac:picMk id="10" creationId="{00000000-0000-0000-0000-000000000000}"/>
          </ac:picMkLst>
        </pc:picChg>
      </pc:sldChg>
      <pc:sldChg chg="modSp mod">
        <pc:chgData name="Bartenslager, Zach" userId="e6912780-94dd-4ca1-85d3-2f6300e81412" providerId="ADAL" clId="{0A1B8B85-C404-448A-9D44-831231830A5A}" dt="2021-08-11T13:34:06.933" v="408" actId="1076"/>
        <pc:sldMkLst>
          <pc:docMk/>
          <pc:sldMk cId="1768889786" sldId="296"/>
        </pc:sldMkLst>
        <pc:spChg chg="mod">
          <ac:chgData name="Bartenslager, Zach" userId="e6912780-94dd-4ca1-85d3-2f6300e81412" providerId="ADAL" clId="{0A1B8B85-C404-448A-9D44-831231830A5A}" dt="2021-08-11T13:34:06.933" v="408" actId="1076"/>
          <ac:spMkLst>
            <pc:docMk/>
            <pc:sldMk cId="1768889786" sldId="296"/>
            <ac:spMk id="6" creationId="{00000000-0000-0000-0000-000000000000}"/>
          </ac:spMkLst>
        </pc:spChg>
      </pc:sldChg>
      <pc:sldChg chg="modSp mod">
        <pc:chgData name="Bartenslager, Zach" userId="e6912780-94dd-4ca1-85d3-2f6300e81412" providerId="ADAL" clId="{0A1B8B85-C404-448A-9D44-831231830A5A}" dt="2021-08-11T13:34:22.148" v="412" actId="20577"/>
        <pc:sldMkLst>
          <pc:docMk/>
          <pc:sldMk cId="1544609259" sldId="297"/>
        </pc:sldMkLst>
        <pc:spChg chg="mod">
          <ac:chgData name="Bartenslager, Zach" userId="e6912780-94dd-4ca1-85d3-2f6300e81412" providerId="ADAL" clId="{0A1B8B85-C404-448A-9D44-831231830A5A}" dt="2021-08-11T13:34:22.148" v="412" actId="20577"/>
          <ac:spMkLst>
            <pc:docMk/>
            <pc:sldMk cId="1544609259" sldId="297"/>
            <ac:spMk id="35849" creationId="{00000000-0000-0000-0000-000000000000}"/>
          </ac:spMkLst>
        </pc:spChg>
      </pc:sldChg>
      <pc:sldChg chg="modSp mod">
        <pc:chgData name="Bartenslager, Zach" userId="e6912780-94dd-4ca1-85d3-2f6300e81412" providerId="ADAL" clId="{0A1B8B85-C404-448A-9D44-831231830A5A}" dt="2021-08-11T13:35:31.864" v="444" actId="20577"/>
        <pc:sldMkLst>
          <pc:docMk/>
          <pc:sldMk cId="1994350425" sldId="298"/>
        </pc:sldMkLst>
        <pc:spChg chg="mod">
          <ac:chgData name="Bartenslager, Zach" userId="e6912780-94dd-4ca1-85d3-2f6300e81412" providerId="ADAL" clId="{0A1B8B85-C404-448A-9D44-831231830A5A}" dt="2021-08-11T13:34:49.230" v="415" actId="1076"/>
          <ac:spMkLst>
            <pc:docMk/>
            <pc:sldMk cId="1994350425" sldId="298"/>
            <ac:spMk id="2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1T13:35:31.864" v="444" actId="20577"/>
          <ac:spMkLst>
            <pc:docMk/>
            <pc:sldMk cId="1994350425" sldId="298"/>
            <ac:spMk id="300036" creationId="{00000000-0000-0000-0000-000000000000}"/>
          </ac:spMkLst>
        </pc:spChg>
        <pc:picChg chg="mod">
          <ac:chgData name="Bartenslager, Zach" userId="e6912780-94dd-4ca1-85d3-2f6300e81412" providerId="ADAL" clId="{0A1B8B85-C404-448A-9D44-831231830A5A}" dt="2021-08-11T13:34:36.904" v="413" actId="1076"/>
          <ac:picMkLst>
            <pc:docMk/>
            <pc:sldMk cId="1994350425" sldId="298"/>
            <ac:picMk id="12" creationId="{00000000-0000-0000-0000-000000000000}"/>
          </ac:picMkLst>
        </pc:picChg>
      </pc:sldChg>
      <pc:sldChg chg="modSp mod">
        <pc:chgData name="Bartenslager, Zach" userId="e6912780-94dd-4ca1-85d3-2f6300e81412" providerId="ADAL" clId="{0A1B8B85-C404-448A-9D44-831231830A5A}" dt="2021-08-16T17:36:38.412" v="516" actId="20577"/>
        <pc:sldMkLst>
          <pc:docMk/>
          <pc:sldMk cId="1314884249" sldId="299"/>
        </pc:sldMkLst>
        <pc:spChg chg="mod">
          <ac:chgData name="Bartenslager, Zach" userId="e6912780-94dd-4ca1-85d3-2f6300e81412" providerId="ADAL" clId="{0A1B8B85-C404-448A-9D44-831231830A5A}" dt="2021-08-16T17:36:38.412" v="516" actId="20577"/>
          <ac:spMkLst>
            <pc:docMk/>
            <pc:sldMk cId="1314884249" sldId="299"/>
            <ac:spMk id="47107" creationId="{00000000-0000-0000-0000-000000000000}"/>
          </ac:spMkLst>
        </pc:spChg>
      </pc:sldChg>
      <pc:sldChg chg="addSp delSp modSp mod">
        <pc:chgData name="Bartenslager, Zach" userId="e6912780-94dd-4ca1-85d3-2f6300e81412" providerId="ADAL" clId="{0A1B8B85-C404-448A-9D44-831231830A5A}" dt="2021-08-11T13:33:07.687" v="402" actId="20577"/>
        <pc:sldMkLst>
          <pc:docMk/>
          <pc:sldMk cId="3829457060" sldId="300"/>
        </pc:sldMkLst>
        <pc:spChg chg="mod">
          <ac:chgData name="Bartenslager, Zach" userId="e6912780-94dd-4ca1-85d3-2f6300e81412" providerId="ADAL" clId="{0A1B8B85-C404-448A-9D44-831231830A5A}" dt="2021-08-11T13:33:07.687" v="402" actId="20577"/>
          <ac:spMkLst>
            <pc:docMk/>
            <pc:sldMk cId="3829457060" sldId="300"/>
            <ac:spMk id="2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1T13:33:00.268" v="397" actId="20577"/>
          <ac:spMkLst>
            <pc:docMk/>
            <pc:sldMk cId="3829457060" sldId="300"/>
            <ac:spMk id="3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1T13:32:37.080" v="362" actId="20577"/>
          <ac:spMkLst>
            <pc:docMk/>
            <pc:sldMk cId="3829457060" sldId="300"/>
            <ac:spMk id="4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1T13:32:32.192" v="358" actId="20577"/>
          <ac:spMkLst>
            <pc:docMk/>
            <pc:sldMk cId="3829457060" sldId="300"/>
            <ac:spMk id="5" creationId="{00000000-0000-0000-0000-000000000000}"/>
          </ac:spMkLst>
        </pc:spChg>
        <pc:spChg chg="add mod">
          <ac:chgData name="Bartenslager, Zach" userId="e6912780-94dd-4ca1-85d3-2f6300e81412" providerId="ADAL" clId="{0A1B8B85-C404-448A-9D44-831231830A5A}" dt="2021-08-11T13:29:26.347" v="354" actId="1076"/>
          <ac:spMkLst>
            <pc:docMk/>
            <pc:sldMk cId="3829457060" sldId="300"/>
            <ac:spMk id="6" creationId="{C6725866-308C-4FED-AADF-5EA60E600803}"/>
          </ac:spMkLst>
        </pc:spChg>
        <pc:spChg chg="del mod">
          <ac:chgData name="Bartenslager, Zach" userId="e6912780-94dd-4ca1-85d3-2f6300e81412" providerId="ADAL" clId="{0A1B8B85-C404-448A-9D44-831231830A5A}" dt="2021-08-11T13:29:13.569" v="352" actId="478"/>
          <ac:spMkLst>
            <pc:docMk/>
            <pc:sldMk cId="3829457060" sldId="300"/>
            <ac:spMk id="40964" creationId="{00000000-0000-0000-0000-000000000000}"/>
          </ac:spMkLst>
        </pc:spChg>
      </pc:sldChg>
      <pc:sldChg chg="addSp delSp modSp mod">
        <pc:chgData name="Bartenslager, Zach" userId="e6912780-94dd-4ca1-85d3-2f6300e81412" providerId="ADAL" clId="{0A1B8B85-C404-448A-9D44-831231830A5A}" dt="2021-08-16T15:52:17.583" v="500" actId="20577"/>
        <pc:sldMkLst>
          <pc:docMk/>
          <pc:sldMk cId="485439342" sldId="301"/>
        </pc:sldMkLst>
        <pc:spChg chg="mod">
          <ac:chgData name="Bartenslager, Zach" userId="e6912780-94dd-4ca1-85d3-2f6300e81412" providerId="ADAL" clId="{0A1B8B85-C404-448A-9D44-831231830A5A}" dt="2021-08-16T15:52:17.583" v="500" actId="20577"/>
          <ac:spMkLst>
            <pc:docMk/>
            <pc:sldMk cId="485439342" sldId="301"/>
            <ac:spMk id="8194" creationId="{00000000-0000-0000-0000-000000000000}"/>
          </ac:spMkLst>
        </pc:spChg>
        <pc:picChg chg="add mod modCrop">
          <ac:chgData name="Bartenslager, Zach" userId="e6912780-94dd-4ca1-85d3-2f6300e81412" providerId="ADAL" clId="{0A1B8B85-C404-448A-9D44-831231830A5A}" dt="2021-08-11T13:39:48.688" v="480" actId="1076"/>
          <ac:picMkLst>
            <pc:docMk/>
            <pc:sldMk cId="485439342" sldId="301"/>
            <ac:picMk id="3" creationId="{C50BF285-DE72-421C-B6ED-886D851E365C}"/>
          </ac:picMkLst>
        </pc:picChg>
        <pc:picChg chg="add mod modCrop">
          <ac:chgData name="Bartenslager, Zach" userId="e6912780-94dd-4ca1-85d3-2f6300e81412" providerId="ADAL" clId="{0A1B8B85-C404-448A-9D44-831231830A5A}" dt="2021-08-11T13:42:07.399" v="493" actId="1076"/>
          <ac:picMkLst>
            <pc:docMk/>
            <pc:sldMk cId="485439342" sldId="301"/>
            <ac:picMk id="5" creationId="{EC18CD2C-39E2-4CF3-8435-5D04E9F80C99}"/>
          </ac:picMkLst>
        </pc:picChg>
        <pc:picChg chg="del">
          <ac:chgData name="Bartenslager, Zach" userId="e6912780-94dd-4ca1-85d3-2f6300e81412" providerId="ADAL" clId="{0A1B8B85-C404-448A-9D44-831231830A5A}" dt="2021-08-11T13:37:46.332" v="470" actId="478"/>
          <ac:picMkLst>
            <pc:docMk/>
            <pc:sldMk cId="485439342" sldId="301"/>
            <ac:picMk id="8195" creationId="{00000000-0000-0000-0000-000000000000}"/>
          </ac:picMkLst>
        </pc:picChg>
        <pc:picChg chg="del">
          <ac:chgData name="Bartenslager, Zach" userId="e6912780-94dd-4ca1-85d3-2f6300e81412" providerId="ADAL" clId="{0A1B8B85-C404-448A-9D44-831231830A5A}" dt="2021-08-11T13:37:49.091" v="471" actId="478"/>
          <ac:picMkLst>
            <pc:docMk/>
            <pc:sldMk cId="485439342" sldId="301"/>
            <ac:picMk id="8196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6T17:46:07.140" v="598" actId="20577"/>
        <pc:sldMkLst>
          <pc:docMk/>
          <pc:sldMk cId="3938934216" sldId="302"/>
        </pc:sldMkLst>
        <pc:spChg chg="mod">
          <ac:chgData name="Bartenslager, Zach" userId="e6912780-94dd-4ca1-85d3-2f6300e81412" providerId="ADAL" clId="{0A1B8B85-C404-448A-9D44-831231830A5A}" dt="2021-08-16T17:44:53.940" v="567" actId="20577"/>
          <ac:spMkLst>
            <pc:docMk/>
            <pc:sldMk cId="3938934216" sldId="302"/>
            <ac:spMk id="9218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7:46:07.140" v="598" actId="20577"/>
          <ac:spMkLst>
            <pc:docMk/>
            <pc:sldMk cId="3938934216" sldId="302"/>
            <ac:spMk id="9220" creationId="{00000000-0000-0000-0000-000000000000}"/>
          </ac:spMkLst>
        </pc:spChg>
        <pc:picChg chg="add mod">
          <ac:chgData name="Bartenslager, Zach" userId="e6912780-94dd-4ca1-85d3-2f6300e81412" providerId="ADAL" clId="{0A1B8B85-C404-448A-9D44-831231830A5A}" dt="2021-08-16T17:44:22.286" v="527" actId="1076"/>
          <ac:picMkLst>
            <pc:docMk/>
            <pc:sldMk cId="3938934216" sldId="302"/>
            <ac:picMk id="3" creationId="{E1F2C86C-0D28-4224-823F-25A729F7B033}"/>
          </ac:picMkLst>
        </pc:picChg>
        <pc:picChg chg="del">
          <ac:chgData name="Bartenslager, Zach" userId="e6912780-94dd-4ca1-85d3-2f6300e81412" providerId="ADAL" clId="{0A1B8B85-C404-448A-9D44-831231830A5A}" dt="2021-08-16T17:43:41.572" v="517" actId="478"/>
          <ac:picMkLst>
            <pc:docMk/>
            <pc:sldMk cId="3938934216" sldId="302"/>
            <ac:picMk id="9219" creationId="{00000000-0000-0000-0000-000000000000}"/>
          </ac:picMkLst>
        </pc:picChg>
      </pc:sldChg>
      <pc:sldChg chg="delSp modSp mod">
        <pc:chgData name="Bartenslager, Zach" userId="e6912780-94dd-4ca1-85d3-2f6300e81412" providerId="ADAL" clId="{0A1B8B85-C404-448A-9D44-831231830A5A}" dt="2021-08-16T18:00:06.020" v="760" actId="20577"/>
        <pc:sldMkLst>
          <pc:docMk/>
          <pc:sldMk cId="1863868389" sldId="303"/>
        </pc:sldMkLst>
        <pc:spChg chg="mod">
          <ac:chgData name="Bartenslager, Zach" userId="e6912780-94dd-4ca1-85d3-2f6300e81412" providerId="ADAL" clId="{0A1B8B85-C404-448A-9D44-831231830A5A}" dt="2021-08-16T17:49:34.349" v="646" actId="20577"/>
          <ac:spMkLst>
            <pc:docMk/>
            <pc:sldMk cId="1863868389" sldId="303"/>
            <ac:spMk id="10242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8:00:06.020" v="760" actId="20577"/>
          <ac:spMkLst>
            <pc:docMk/>
            <pc:sldMk cId="1863868389" sldId="303"/>
            <ac:spMk id="10243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7:59:16.535" v="655" actId="1076"/>
          <ac:spMkLst>
            <pc:docMk/>
            <pc:sldMk cId="1863868389" sldId="303"/>
            <ac:spMk id="10246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7:59:13.376" v="654" actId="1076"/>
          <ac:spMkLst>
            <pc:docMk/>
            <pc:sldMk cId="1863868389" sldId="303"/>
            <ac:spMk id="10247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7:59:19.943" v="656" actId="1076"/>
          <ac:spMkLst>
            <pc:docMk/>
            <pc:sldMk cId="1863868389" sldId="303"/>
            <ac:spMk id="10248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7:49:41.983" v="648" actId="1076"/>
          <ac:spMkLst>
            <pc:docMk/>
            <pc:sldMk cId="1863868389" sldId="303"/>
            <ac:spMk id="10249" creationId="{00000000-0000-0000-0000-000000000000}"/>
          </ac:spMkLst>
        </pc:spChg>
        <pc:picChg chg="del">
          <ac:chgData name="Bartenslager, Zach" userId="e6912780-94dd-4ca1-85d3-2f6300e81412" providerId="ADAL" clId="{0A1B8B85-C404-448A-9D44-831231830A5A}" dt="2021-08-16T17:49:37.885" v="647" actId="478"/>
          <ac:picMkLst>
            <pc:docMk/>
            <pc:sldMk cId="1863868389" sldId="303"/>
            <ac:picMk id="10244" creationId="{00000000-0000-0000-0000-000000000000}"/>
          </ac:picMkLst>
        </pc:picChg>
      </pc:sldChg>
      <pc:sldChg chg="addSp delSp modSp mod">
        <pc:chgData name="Bartenslager, Zach" userId="e6912780-94dd-4ca1-85d3-2f6300e81412" providerId="ADAL" clId="{0A1B8B85-C404-448A-9D44-831231830A5A}" dt="2021-08-16T18:06:46.367" v="852" actId="1076"/>
        <pc:sldMkLst>
          <pc:docMk/>
          <pc:sldMk cId="3694336211" sldId="305"/>
        </pc:sldMkLst>
        <pc:spChg chg="add mod">
          <ac:chgData name="Bartenslager, Zach" userId="e6912780-94dd-4ca1-85d3-2f6300e81412" providerId="ADAL" clId="{0A1B8B85-C404-448A-9D44-831231830A5A}" dt="2021-08-16T18:06:34.585" v="849" actId="1076"/>
          <ac:spMkLst>
            <pc:docMk/>
            <pc:sldMk cId="3694336211" sldId="305"/>
            <ac:spMk id="4" creationId="{D41A94B5-E148-43A5-A057-AA5E53224337}"/>
          </ac:spMkLst>
        </pc:spChg>
        <pc:spChg chg="add mod">
          <ac:chgData name="Bartenslager, Zach" userId="e6912780-94dd-4ca1-85d3-2f6300e81412" providerId="ADAL" clId="{0A1B8B85-C404-448A-9D44-831231830A5A}" dt="2021-08-16T18:05:13.678" v="805" actId="20577"/>
          <ac:spMkLst>
            <pc:docMk/>
            <pc:sldMk cId="3694336211" sldId="305"/>
            <ac:spMk id="10" creationId="{57042CD1-B0E9-485D-B929-DFD2CC0E427A}"/>
          </ac:spMkLst>
        </pc:spChg>
        <pc:spChg chg="add mod">
          <ac:chgData name="Bartenslager, Zach" userId="e6912780-94dd-4ca1-85d3-2f6300e81412" providerId="ADAL" clId="{0A1B8B85-C404-448A-9D44-831231830A5A}" dt="2021-08-16T18:06:46.367" v="852" actId="1076"/>
          <ac:spMkLst>
            <pc:docMk/>
            <pc:sldMk cId="3694336211" sldId="305"/>
            <ac:spMk id="11" creationId="{258AEF0C-64B5-4C88-96D8-1371B7FA2239}"/>
          </ac:spMkLst>
        </pc:spChg>
        <pc:spChg chg="mod">
          <ac:chgData name="Bartenslager, Zach" userId="e6912780-94dd-4ca1-85d3-2f6300e81412" providerId="ADAL" clId="{0A1B8B85-C404-448A-9D44-831231830A5A}" dt="2021-08-16T18:04:52.693" v="799" actId="20577"/>
          <ac:spMkLst>
            <pc:docMk/>
            <pc:sldMk cId="3694336211" sldId="305"/>
            <ac:spMk id="21506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8:06:38.463" v="850" actId="1076"/>
          <ac:spMkLst>
            <pc:docMk/>
            <pc:sldMk cId="3694336211" sldId="305"/>
            <ac:spMk id="21509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8:06:40.224" v="851" actId="1076"/>
          <ac:spMkLst>
            <pc:docMk/>
            <pc:sldMk cId="3694336211" sldId="305"/>
            <ac:spMk id="21510" creationId="{00000000-0000-0000-0000-000000000000}"/>
          </ac:spMkLst>
        </pc:spChg>
        <pc:picChg chg="add mod">
          <ac:chgData name="Bartenslager, Zach" userId="e6912780-94dd-4ca1-85d3-2f6300e81412" providerId="ADAL" clId="{0A1B8B85-C404-448A-9D44-831231830A5A}" dt="2021-08-16T18:04:43.360" v="767" actId="1076"/>
          <ac:picMkLst>
            <pc:docMk/>
            <pc:sldMk cId="3694336211" sldId="305"/>
            <ac:picMk id="3" creationId="{A340BD67-75CC-4F22-97F6-854E8023F5B6}"/>
          </ac:picMkLst>
        </pc:picChg>
        <pc:picChg chg="del">
          <ac:chgData name="Bartenslager, Zach" userId="e6912780-94dd-4ca1-85d3-2f6300e81412" providerId="ADAL" clId="{0A1B8B85-C404-448A-9D44-831231830A5A}" dt="2021-08-16T18:04:34.343" v="761" actId="478"/>
          <ac:picMkLst>
            <pc:docMk/>
            <pc:sldMk cId="3694336211" sldId="305"/>
            <ac:picMk id="8" creationId="{00000000-0000-0000-0000-000000000000}"/>
          </ac:picMkLst>
        </pc:picChg>
        <pc:picChg chg="del">
          <ac:chgData name="Bartenslager, Zach" userId="e6912780-94dd-4ca1-85d3-2f6300e81412" providerId="ADAL" clId="{0A1B8B85-C404-448A-9D44-831231830A5A}" dt="2021-08-16T18:04:35.408" v="762" actId="478"/>
          <ac:picMkLst>
            <pc:docMk/>
            <pc:sldMk cId="3694336211" sldId="305"/>
            <ac:picMk id="21508" creationId="{00000000-0000-0000-0000-000000000000}"/>
          </ac:picMkLst>
        </pc:picChg>
      </pc:sldChg>
      <pc:sldChg chg="modSp mod">
        <pc:chgData name="Bartenslager, Zach" userId="e6912780-94dd-4ca1-85d3-2f6300e81412" providerId="ADAL" clId="{0A1B8B85-C404-448A-9D44-831231830A5A}" dt="2021-08-16T18:11:03.053" v="1036" actId="20577"/>
        <pc:sldMkLst>
          <pc:docMk/>
          <pc:sldMk cId="3912772372" sldId="307"/>
        </pc:sldMkLst>
        <pc:spChg chg="mod">
          <ac:chgData name="Bartenslager, Zach" userId="e6912780-94dd-4ca1-85d3-2f6300e81412" providerId="ADAL" clId="{0A1B8B85-C404-448A-9D44-831231830A5A}" dt="2021-08-16T18:10:27.368" v="969" actId="27636"/>
          <ac:spMkLst>
            <pc:docMk/>
            <pc:sldMk cId="3912772372" sldId="307"/>
            <ac:spMk id="70658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8:11:03.053" v="1036" actId="20577"/>
          <ac:spMkLst>
            <pc:docMk/>
            <pc:sldMk cId="3912772372" sldId="307"/>
            <ac:spMk id="70659" creationId="{00000000-0000-0000-0000-000000000000}"/>
          </ac:spMkLst>
        </pc:spChg>
      </pc:sldChg>
      <pc:sldChg chg="delSp modSp mod">
        <pc:chgData name="Bartenslager, Zach" userId="e6912780-94dd-4ca1-85d3-2f6300e81412" providerId="ADAL" clId="{0A1B8B85-C404-448A-9D44-831231830A5A}" dt="2021-08-16T18:14:34.889" v="1189" actId="1076"/>
        <pc:sldMkLst>
          <pc:docMk/>
          <pc:sldMk cId="1008028790" sldId="320"/>
        </pc:sldMkLst>
        <pc:spChg chg="mod">
          <ac:chgData name="Bartenslager, Zach" userId="e6912780-94dd-4ca1-85d3-2f6300e81412" providerId="ADAL" clId="{0A1B8B85-C404-448A-9D44-831231830A5A}" dt="2021-08-16T18:13:55.144" v="1132" actId="20577"/>
          <ac:spMkLst>
            <pc:docMk/>
            <pc:sldMk cId="1008028790" sldId="320"/>
            <ac:spMk id="80900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8:14:19.558" v="1185" actId="20577"/>
          <ac:spMkLst>
            <pc:docMk/>
            <pc:sldMk cId="1008028790" sldId="320"/>
            <ac:spMk id="80901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8:14:29.734" v="1188" actId="1076"/>
          <ac:spMkLst>
            <pc:docMk/>
            <pc:sldMk cId="1008028790" sldId="320"/>
            <ac:spMk id="80904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8:14:26.583" v="1187" actId="1076"/>
          <ac:spMkLst>
            <pc:docMk/>
            <pc:sldMk cId="1008028790" sldId="320"/>
            <ac:spMk id="80905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8:14:34.889" v="1189" actId="1076"/>
          <ac:spMkLst>
            <pc:docMk/>
            <pc:sldMk cId="1008028790" sldId="320"/>
            <ac:spMk id="80906" creationId="{00000000-0000-0000-0000-000000000000}"/>
          </ac:spMkLst>
        </pc:spChg>
        <pc:spChg chg="mod">
          <ac:chgData name="Bartenslager, Zach" userId="e6912780-94dd-4ca1-85d3-2f6300e81412" providerId="ADAL" clId="{0A1B8B85-C404-448A-9D44-831231830A5A}" dt="2021-08-16T18:14:23.607" v="1186" actId="1076"/>
          <ac:spMkLst>
            <pc:docMk/>
            <pc:sldMk cId="1008028790" sldId="320"/>
            <ac:spMk id="80907" creationId="{00000000-0000-0000-0000-000000000000}"/>
          </ac:spMkLst>
        </pc:spChg>
        <pc:picChg chg="del">
          <ac:chgData name="Bartenslager, Zach" userId="e6912780-94dd-4ca1-85d3-2f6300e81412" providerId="ADAL" clId="{0A1B8B85-C404-448A-9D44-831231830A5A}" dt="2021-08-16T18:13:07.212" v="1037" actId="478"/>
          <ac:picMkLst>
            <pc:docMk/>
            <pc:sldMk cId="1008028790" sldId="320"/>
            <ac:picMk id="80898" creationId="{00000000-0000-0000-0000-000000000000}"/>
          </ac:picMkLst>
        </pc:picChg>
        <pc:picChg chg="del">
          <ac:chgData name="Bartenslager, Zach" userId="e6912780-94dd-4ca1-85d3-2f6300e81412" providerId="ADAL" clId="{0A1B8B85-C404-448A-9D44-831231830A5A}" dt="2021-08-16T18:13:07.865" v="1038" actId="478"/>
          <ac:picMkLst>
            <pc:docMk/>
            <pc:sldMk cId="1008028790" sldId="320"/>
            <ac:picMk id="80899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9948712-6169-4481-B4B0-EB6E6DA52E46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350508-B88D-4D12-83FA-E90FFF24E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12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08969B-1F7D-4738-928B-67FC68976A6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76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F2A634D-48E0-4E4C-A529-3197813659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37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B4AA45F-B0CF-4611-9675-1418390072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72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EC6D88D-1251-4FC8-95D5-C10E41E2F87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E541F89E-20ED-45E4-9503-10FBC0525710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google.com/url?sa=i&amp;rct=j&amp;q=&amp;esrc=s&amp;source=images&amp;cd=&amp;cad=rja&amp;uact=8&amp;ved=0ahUKEwiZguio1qDOAhVMWj4KHXRDBusQjRwIBw&amp;url=http://www.srffa.org/ffa/pow/emblem.htm&amp;bvm=bv.128617741,d.cWw&amp;psig=AFQjCNEbSUnbyJL4lh99KNcESgudF6Nb_w&amp;ust=1470156611609325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5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FFA Skill-A-Thon  </a:t>
            </a:r>
          </a:p>
        </p:txBody>
      </p:sp>
      <p:pic>
        <p:nvPicPr>
          <p:cNvPr id="1026" name="Picture 2" descr="http://www.srffa.org/ffa/pow/FFA_CrestLogo_Col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2667001"/>
            <a:ext cx="2971800" cy="370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66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20782" y="1584205"/>
            <a:ext cx="4038600" cy="52579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Oxford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Southdown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Romney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Suffolk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7" name="AutoShape 5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4876800" y="2157412"/>
            <a:ext cx="451639" cy="357188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33798" name="AutoShape 6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877806" y="3190787"/>
            <a:ext cx="450634" cy="419104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33799" name="AutoShape 7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877805" y="2657387"/>
            <a:ext cx="450634" cy="390613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33800" name="AutoShape 8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871240" y="1571445"/>
            <a:ext cx="457199" cy="44318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152400" y="167482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latin typeface="Times New Roman" pitchFamily="18" charset="0"/>
              </a:rPr>
              <a:t>9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person standing next to a black goat&#10;&#10;Description automatically generated with low confidence">
            <a:extLst>
              <a:ext uri="{FF2B5EF4-FFF2-40B4-BE49-F238E27FC236}">
                <a16:creationId xmlns:a16="http://schemas.microsoft.com/office/drawing/2014/main" id="{AF6DEC11-7AC8-411B-9238-764C8903BC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9" t="20570" r="10000"/>
          <a:stretch/>
        </p:blipFill>
        <p:spPr>
          <a:xfrm>
            <a:off x="495300" y="1156567"/>
            <a:ext cx="3886200" cy="378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30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152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60830" y="1656272"/>
            <a:ext cx="4038600" cy="4525963"/>
          </a:xfrm>
        </p:spPr>
        <p:txBody>
          <a:bodyPr/>
          <a:lstStyle/>
          <a:p>
            <a:r>
              <a:rPr lang="en-US" sz="2800" dirty="0"/>
              <a:t>   </a:t>
            </a:r>
            <a:r>
              <a:rPr lang="en-US" sz="2800" dirty="0" err="1"/>
              <a:t>Shropshire</a:t>
            </a:r>
            <a:endParaRPr lang="en-US" sz="2800" dirty="0"/>
          </a:p>
          <a:p>
            <a:r>
              <a:rPr lang="en-US" sz="2800" dirty="0"/>
              <a:t>   Hampshire</a:t>
            </a:r>
          </a:p>
          <a:p>
            <a:r>
              <a:rPr lang="en-US" sz="2800" dirty="0"/>
              <a:t>   Oxford</a:t>
            </a:r>
          </a:p>
          <a:p>
            <a:r>
              <a:rPr lang="en-US" sz="2800" dirty="0"/>
              <a:t>   Columbia</a:t>
            </a:r>
          </a:p>
        </p:txBody>
      </p:sp>
      <p:sp>
        <p:nvSpPr>
          <p:cNvPr id="39949" name="AutoShape 13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5072332" y="2743199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39950" name="AutoShape 14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072332" y="1676398"/>
            <a:ext cx="457200" cy="381001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39951" name="AutoShape 15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060830" y="3272367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39952" name="AutoShape 16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072332" y="2209799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39953" name="Rectangle 17"/>
          <p:cNvSpPr>
            <a:spLocks noChangeArrowheads="1"/>
          </p:cNvSpPr>
          <p:nvPr/>
        </p:nvSpPr>
        <p:spPr bwMode="auto">
          <a:xfrm>
            <a:off x="152400" y="1524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Times New Roman" pitchFamily="18" charset="0"/>
              </a:rPr>
              <a:t>10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4" name="Picture 3" descr="A picture containing mammal, person, standing, sheep&#10;&#10;Description automatically generated">
            <a:extLst>
              <a:ext uri="{FF2B5EF4-FFF2-40B4-BE49-F238E27FC236}">
                <a16:creationId xmlns:a16="http://schemas.microsoft.com/office/drawing/2014/main" id="{6D8586D1-230A-4248-A6D2-3D4BA1C145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r="7120"/>
          <a:stretch/>
        </p:blipFill>
        <p:spPr>
          <a:xfrm>
            <a:off x="304800" y="1033501"/>
            <a:ext cx="4419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04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914400" y="5334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</a:pPr>
            <a:r>
              <a:rPr lang="en-US" sz="3600" b="1" dirty="0"/>
              <a:t>What breed?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4953000" y="2438400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800" dirty="0"/>
              <a:t>Alpine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800" dirty="0" err="1"/>
              <a:t>Toggenberg</a:t>
            </a:r>
            <a:endParaRPr lang="en-US" sz="2800" dirty="0"/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800" dirty="0" err="1"/>
              <a:t>Lamancha</a:t>
            </a:r>
            <a:endParaRPr lang="en-US" sz="2800" dirty="0"/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800" dirty="0"/>
              <a:t>Boer</a:t>
            </a:r>
          </a:p>
        </p:txBody>
      </p:sp>
      <p:sp>
        <p:nvSpPr>
          <p:cNvPr id="13319" name="AutoShape 7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4800600" y="4038600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D</a:t>
            </a:r>
          </a:p>
        </p:txBody>
      </p:sp>
      <p:sp>
        <p:nvSpPr>
          <p:cNvPr id="13320" name="AutoShape 8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4800600" y="2438400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 A</a:t>
            </a:r>
          </a:p>
        </p:txBody>
      </p:sp>
      <p:sp>
        <p:nvSpPr>
          <p:cNvPr id="13321" name="AutoShape 9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4800600" y="2971800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 B</a:t>
            </a:r>
          </a:p>
        </p:txBody>
      </p:sp>
      <p:sp>
        <p:nvSpPr>
          <p:cNvPr id="13322" name="AutoShape 10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4800600" y="3505200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 C</a:t>
            </a:r>
          </a:p>
        </p:txBody>
      </p:sp>
      <p:sp>
        <p:nvSpPr>
          <p:cNvPr id="13325" name="Rectangle 13"/>
          <p:cNvSpPr>
            <a:spLocks noChangeArrowheads="1"/>
          </p:cNvSpPr>
          <p:nvPr/>
        </p:nvSpPr>
        <p:spPr bwMode="auto">
          <a:xfrm>
            <a:off x="146052" y="152400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/>
              <a:t>11</a:t>
            </a:r>
          </a:p>
        </p:txBody>
      </p:sp>
      <p:pic>
        <p:nvPicPr>
          <p:cNvPr id="3" name="Picture 2" descr="A picture containing grass, dog, standing, mammal&#10;&#10;Description automatically generated">
            <a:extLst>
              <a:ext uri="{FF2B5EF4-FFF2-40B4-BE49-F238E27FC236}">
                <a16:creationId xmlns:a16="http://schemas.microsoft.com/office/drawing/2014/main" id="{789FC52F-2C5B-4429-BF51-B8AC572943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9" y="1715678"/>
            <a:ext cx="438410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71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914400" y="6858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lnSpc>
                <a:spcPct val="90000"/>
              </a:lnSpc>
            </a:pPr>
            <a:r>
              <a:rPr lang="en-US" sz="3600" b="1" dirty="0"/>
              <a:t>What breed?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5181600" y="2484438"/>
            <a:ext cx="40386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800" dirty="0"/>
              <a:t>Alpine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800" dirty="0" err="1"/>
              <a:t>Toggenberg</a:t>
            </a:r>
            <a:endParaRPr lang="en-US" sz="2800" dirty="0"/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800" dirty="0"/>
              <a:t>Nubian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r>
              <a:rPr lang="en-US" sz="2800" dirty="0"/>
              <a:t>Tennessee Fainting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</a:pPr>
            <a:endParaRPr lang="en-US" sz="2800" dirty="0"/>
          </a:p>
        </p:txBody>
      </p:sp>
      <p:sp>
        <p:nvSpPr>
          <p:cNvPr id="9223" name="AutoShape 7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5029200" y="4084638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D</a:t>
            </a:r>
          </a:p>
        </p:txBody>
      </p:sp>
      <p:sp>
        <p:nvSpPr>
          <p:cNvPr id="9224" name="AutoShape 8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5029200" y="2484438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 A</a:t>
            </a:r>
          </a:p>
        </p:txBody>
      </p:sp>
      <p:sp>
        <p:nvSpPr>
          <p:cNvPr id="9225" name="AutoShape 9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5029200" y="3017838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 B</a:t>
            </a:r>
          </a:p>
        </p:txBody>
      </p:sp>
      <p:sp>
        <p:nvSpPr>
          <p:cNvPr id="9226" name="AutoShape 10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5029200" y="3551238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 C</a:t>
            </a: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152400" y="152400"/>
            <a:ext cx="838200" cy="71744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600" b="1" dirty="0"/>
              <a:t>12</a:t>
            </a:r>
          </a:p>
        </p:txBody>
      </p:sp>
      <p:pic>
        <p:nvPicPr>
          <p:cNvPr id="3" name="Picture 2" descr="A picture containing dog, mammal, floor, standing&#10;&#10;Description automatically generated">
            <a:extLst>
              <a:ext uri="{FF2B5EF4-FFF2-40B4-BE49-F238E27FC236}">
                <a16:creationId xmlns:a16="http://schemas.microsoft.com/office/drawing/2014/main" id="{D7807849-BE1D-4529-A937-8AB540FF9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7334" r="10130" b="8518"/>
          <a:stretch/>
        </p:blipFill>
        <p:spPr>
          <a:xfrm>
            <a:off x="425451" y="2175667"/>
            <a:ext cx="4235450" cy="326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16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4648200" y="1947862"/>
            <a:ext cx="3770312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3200" dirty="0"/>
              <a:t>A.  Boer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3200" dirty="0"/>
              <a:t>      </a:t>
            </a:r>
            <a:r>
              <a:rPr lang="en-US" altLang="en-US" sz="3200" dirty="0" err="1"/>
              <a:t>Kiko</a:t>
            </a:r>
            <a:endParaRPr lang="en-US" altLang="en-US" sz="32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3200" dirty="0"/>
              <a:t>      </a:t>
            </a:r>
            <a:r>
              <a:rPr lang="en-US" altLang="en-US" sz="3200" dirty="0" err="1"/>
              <a:t>Lamancha</a:t>
            </a:r>
            <a:endParaRPr lang="en-US" altLang="en-US" sz="32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en-US" sz="3200" dirty="0"/>
              <a:t>      Alpine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en-US" sz="2000" dirty="0"/>
          </a:p>
        </p:txBody>
      </p:sp>
      <p:sp>
        <p:nvSpPr>
          <p:cNvPr id="18444" name="AutoShape 12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4648200" y="2483576"/>
            <a:ext cx="5334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18445" name="AutoShape 13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4648200" y="3429001"/>
            <a:ext cx="5334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18446" name="AutoShape 14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4648200" y="1976846"/>
            <a:ext cx="533400" cy="41148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18447" name="AutoShape 15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4648200" y="2959826"/>
            <a:ext cx="533400" cy="373924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18452" name="Rectangle 20"/>
          <p:cNvSpPr>
            <a:spLocks noChangeArrowheads="1"/>
          </p:cNvSpPr>
          <p:nvPr/>
        </p:nvSpPr>
        <p:spPr bwMode="auto">
          <a:xfrm>
            <a:off x="152400" y="152400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868680" y="-38100"/>
            <a:ext cx="7191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3300" dirty="0">
                <a:latin typeface="+mj-lt"/>
              </a:rPr>
              <a:t>                        </a:t>
            </a:r>
            <a:r>
              <a:rPr lang="en-US" altLang="en-US" sz="3300" b="1" dirty="0">
                <a:solidFill>
                  <a:schemeClr val="tx1"/>
                </a:solidFill>
                <a:latin typeface="+mj-lt"/>
              </a:rPr>
              <a:t>What Breed?</a:t>
            </a:r>
          </a:p>
        </p:txBody>
      </p:sp>
      <p:pic>
        <p:nvPicPr>
          <p:cNvPr id="10" name="Picture 6" descr="https://wlivestock.blob.core.windows.net/salecompany-1/9bbde41e-7199-4f25-945d-877b3ee6cc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690" r="4834" b="6291"/>
          <a:stretch/>
        </p:blipFill>
        <p:spPr bwMode="auto">
          <a:xfrm>
            <a:off x="152400" y="1344494"/>
            <a:ext cx="4312227" cy="397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77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84475" y="-228600"/>
            <a:ext cx="6359525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What Breed?</a:t>
            </a:r>
          </a:p>
        </p:txBody>
      </p:sp>
      <p:pic>
        <p:nvPicPr>
          <p:cNvPr id="27665" name="Picture 17" descr="Angora 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621" y="1370753"/>
            <a:ext cx="3886200" cy="45672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66" name="AutoShape 18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4893334" y="3005270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27667" name="AutoShape 19">
            <a:hlinkClick r:id="" action="ppaction://noaction" highlightClick="1">
              <a:snd r:embed="rId4" name="EXPLODE.WAV"/>
            </a:hlinkClick>
          </p:cNvPr>
          <p:cNvSpPr>
            <a:spLocks noChangeArrowheads="1"/>
          </p:cNvSpPr>
          <p:nvPr/>
        </p:nvSpPr>
        <p:spPr bwMode="auto">
          <a:xfrm>
            <a:off x="4893334" y="1710298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 A</a:t>
            </a:r>
          </a:p>
        </p:txBody>
      </p:sp>
      <p:sp>
        <p:nvSpPr>
          <p:cNvPr id="27668" name="AutoShape 20">
            <a:hlinkClick r:id="" action="ppaction://noaction" highlightClick="1">
              <a:snd r:embed="rId4" name="EXPLODE.WAV"/>
            </a:hlinkClick>
          </p:cNvPr>
          <p:cNvSpPr>
            <a:spLocks noChangeArrowheads="1"/>
          </p:cNvSpPr>
          <p:nvPr/>
        </p:nvSpPr>
        <p:spPr bwMode="auto">
          <a:xfrm>
            <a:off x="4893334" y="2359425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 B</a:t>
            </a:r>
          </a:p>
        </p:txBody>
      </p:sp>
      <p:sp>
        <p:nvSpPr>
          <p:cNvPr id="27669" name="AutoShape 21">
            <a:hlinkClick r:id="" action="ppaction://noaction" highlightClick="1">
              <a:snd r:embed="rId4" name="EXPLODE.WAV"/>
            </a:hlinkClick>
          </p:cNvPr>
          <p:cNvSpPr>
            <a:spLocks noChangeArrowheads="1"/>
          </p:cNvSpPr>
          <p:nvPr/>
        </p:nvSpPr>
        <p:spPr bwMode="auto">
          <a:xfrm>
            <a:off x="4893334" y="3654397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 D</a:t>
            </a:r>
          </a:p>
        </p:txBody>
      </p:sp>
      <p:sp>
        <p:nvSpPr>
          <p:cNvPr id="27670" name="Text Box 22"/>
          <p:cNvSpPr txBox="1">
            <a:spLocks noChangeArrowheads="1"/>
          </p:cNvSpPr>
          <p:nvPr/>
        </p:nvSpPr>
        <p:spPr bwMode="auto">
          <a:xfrm>
            <a:off x="5638800" y="1676400"/>
            <a:ext cx="25146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/>
              <a:t>Alpine</a:t>
            </a:r>
          </a:p>
          <a:p>
            <a:pPr>
              <a:spcBef>
                <a:spcPct val="50000"/>
              </a:spcBef>
            </a:pPr>
            <a:r>
              <a:rPr lang="en-US" altLang="en-US" sz="2800" dirty="0"/>
              <a:t>Boer</a:t>
            </a:r>
          </a:p>
          <a:p>
            <a:pPr>
              <a:spcBef>
                <a:spcPct val="50000"/>
              </a:spcBef>
            </a:pPr>
            <a:r>
              <a:rPr lang="en-US" altLang="en-US" sz="2800" dirty="0"/>
              <a:t>Angora</a:t>
            </a:r>
          </a:p>
          <a:p>
            <a:pPr>
              <a:spcBef>
                <a:spcPct val="50000"/>
              </a:spcBef>
            </a:pPr>
            <a:r>
              <a:rPr lang="en-US" altLang="en-US" sz="2800" dirty="0"/>
              <a:t>Nubian</a:t>
            </a:r>
          </a:p>
        </p:txBody>
      </p:sp>
      <p:sp>
        <p:nvSpPr>
          <p:cNvPr id="27671" name="Rectangle 23"/>
          <p:cNvSpPr>
            <a:spLocks noChangeArrowheads="1"/>
          </p:cNvSpPr>
          <p:nvPr/>
        </p:nvSpPr>
        <p:spPr bwMode="auto">
          <a:xfrm>
            <a:off x="152400" y="152399"/>
            <a:ext cx="838200" cy="66910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325860385"/>
      </p:ext>
    </p:extLst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3338"/>
            <a:ext cx="6075363" cy="831850"/>
          </a:xfrm>
        </p:spPr>
        <p:txBody>
          <a:bodyPr/>
          <a:lstStyle/>
          <a:p>
            <a:r>
              <a:rPr lang="en-US" altLang="en-US" dirty="0"/>
              <a:t>                            </a:t>
            </a:r>
            <a:r>
              <a:rPr lang="en-US" altLang="en-US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25618" name="AutoShape 18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4876800" y="3452846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25619" name="AutoShape 19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4876800" y="1588277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 A</a:t>
            </a:r>
          </a:p>
        </p:txBody>
      </p:sp>
      <p:sp>
        <p:nvSpPr>
          <p:cNvPr id="25620" name="AutoShape 20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4876800" y="2209800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 B</a:t>
            </a:r>
          </a:p>
        </p:txBody>
      </p:sp>
      <p:sp>
        <p:nvSpPr>
          <p:cNvPr id="25621" name="AutoShape 21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4876800" y="2831323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 C</a:t>
            </a:r>
          </a:p>
        </p:txBody>
      </p:sp>
      <p:sp>
        <p:nvSpPr>
          <p:cNvPr id="25622" name="Text Box 22"/>
          <p:cNvSpPr txBox="1">
            <a:spLocks noChangeArrowheads="1"/>
          </p:cNvSpPr>
          <p:nvPr/>
        </p:nvSpPr>
        <p:spPr bwMode="auto">
          <a:xfrm>
            <a:off x="5562600" y="1524000"/>
            <a:ext cx="27432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 err="1"/>
              <a:t>Lamancha</a:t>
            </a:r>
            <a:endParaRPr lang="en-US" altLang="en-US" sz="2800" dirty="0"/>
          </a:p>
          <a:p>
            <a:pPr>
              <a:spcBef>
                <a:spcPct val="50000"/>
              </a:spcBef>
            </a:pPr>
            <a:r>
              <a:rPr lang="en-US" altLang="en-US" sz="2800" dirty="0"/>
              <a:t>Boer</a:t>
            </a:r>
          </a:p>
          <a:p>
            <a:pPr>
              <a:spcBef>
                <a:spcPct val="50000"/>
              </a:spcBef>
            </a:pPr>
            <a:r>
              <a:rPr lang="en-US" altLang="en-US" sz="2800" dirty="0" err="1"/>
              <a:t>Sanaan</a:t>
            </a:r>
            <a:endParaRPr lang="en-US" altLang="en-US" sz="2800" dirty="0"/>
          </a:p>
          <a:p>
            <a:pPr>
              <a:spcBef>
                <a:spcPct val="50000"/>
              </a:spcBef>
            </a:pPr>
            <a:r>
              <a:rPr lang="en-US" altLang="en-US" sz="2800" dirty="0"/>
              <a:t>Pygmy </a:t>
            </a: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152400" y="152400"/>
            <a:ext cx="838200" cy="712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 b="1" dirty="0"/>
              <a:t>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23" y="1112253"/>
            <a:ext cx="4408659" cy="353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06060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76425" y="-304800"/>
            <a:ext cx="7267575" cy="10668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10163" y="1587259"/>
            <a:ext cx="3195637" cy="215894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A.  Berkshire</a:t>
            </a:r>
          </a:p>
          <a:p>
            <a:pPr marL="0" indent="0">
              <a:buNone/>
            </a:pPr>
            <a:r>
              <a:rPr lang="en-US" sz="2800" dirty="0"/>
              <a:t>B.  Poland China</a:t>
            </a:r>
          </a:p>
          <a:p>
            <a:pPr marL="0" indent="0">
              <a:buNone/>
            </a:pPr>
            <a:r>
              <a:rPr lang="en-US" sz="2800" dirty="0"/>
              <a:t>C.  Tamworth</a:t>
            </a:r>
          </a:p>
          <a:p>
            <a:pPr marL="0" indent="0">
              <a:buNone/>
            </a:pPr>
            <a:r>
              <a:rPr lang="en-US" sz="2800" dirty="0"/>
              <a:t>      Hereford</a:t>
            </a:r>
          </a:p>
        </p:txBody>
      </p:sp>
      <p:sp>
        <p:nvSpPr>
          <p:cNvPr id="75781" name="AutoShape 5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5110163" y="3201305"/>
            <a:ext cx="457200" cy="380095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75782" name="AutoShape 6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5110163" y="2146541"/>
            <a:ext cx="457200" cy="355652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75783" name="AutoShape 7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5110163" y="1600652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75784" name="AutoShape 8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5110162" y="2667000"/>
            <a:ext cx="457201" cy="369498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152400" y="152400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400" b="1" dirty="0">
                <a:latin typeface="Times New Roman" pitchFamily="18" charset="0"/>
              </a:rPr>
              <a:t>16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293E0-8931-454E-A415-8DE67DEC5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450245"/>
            <a:ext cx="4868976" cy="304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92059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1150938" y="304800"/>
            <a:ext cx="7793037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chemeClr val="tx1"/>
                </a:solidFill>
                <a:latin typeface="+mj-lt"/>
              </a:rPr>
              <a:t>What Breed?</a:t>
            </a:r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6019800" y="1590731"/>
            <a:ext cx="3771900" cy="3908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en-US" sz="2400" dirty="0"/>
              <a:t>   </a:t>
            </a:r>
            <a:r>
              <a:rPr lang="en-US" altLang="en-US" dirty="0"/>
              <a:t>Spotted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   Hereford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   Tamworth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   Hampshire</a:t>
            </a:r>
          </a:p>
        </p:txBody>
      </p:sp>
      <p:sp>
        <p:nvSpPr>
          <p:cNvPr id="81924" name="AutoShape 4">
            <a:hlinkClick r:id="" action="ppaction://noaction" highlightClick="1">
              <a:snd r:embed="rId2" name="PHNBUSY.WAV"/>
            </a:hlinkClick>
          </p:cNvPr>
          <p:cNvSpPr>
            <a:spLocks noChangeArrowheads="1"/>
          </p:cNvSpPr>
          <p:nvPr/>
        </p:nvSpPr>
        <p:spPr bwMode="auto">
          <a:xfrm>
            <a:off x="5768648" y="2120701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81925" name="AutoShape 5">
            <a:hlinkClick r:id="" action="ppaction://noaction" highlightClick="1">
              <a:snd r:embed="rId2" name="PHNBUSY.WAV"/>
            </a:hlinkClick>
          </p:cNvPr>
          <p:cNvSpPr>
            <a:spLocks noChangeArrowheads="1"/>
          </p:cNvSpPr>
          <p:nvPr/>
        </p:nvSpPr>
        <p:spPr bwMode="auto">
          <a:xfrm>
            <a:off x="5768648" y="2614388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81927" name="AutoShape 7">
            <a:hlinkClick r:id="" action="ppaction://noaction" highlightClick="1">
              <a:snd r:embed="rId3" name="CHARGE.WAV"/>
            </a:hlinkClick>
          </p:cNvPr>
          <p:cNvSpPr>
            <a:spLocks noChangeArrowheads="1"/>
          </p:cNvSpPr>
          <p:nvPr/>
        </p:nvSpPr>
        <p:spPr bwMode="auto">
          <a:xfrm>
            <a:off x="5768648" y="3108075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81928" name="AutoShape 8">
            <a:hlinkClick r:id="" action="ppaction://noaction" highlightClick="1">
              <a:snd r:embed="rId2" name="PHNBUSY.WAV"/>
            </a:hlinkClick>
          </p:cNvPr>
          <p:cNvSpPr>
            <a:spLocks noChangeArrowheads="1"/>
          </p:cNvSpPr>
          <p:nvPr/>
        </p:nvSpPr>
        <p:spPr bwMode="auto">
          <a:xfrm>
            <a:off x="5768648" y="1590731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81935" name="Rectangle 15"/>
          <p:cNvSpPr>
            <a:spLocks noChangeArrowheads="1"/>
          </p:cNvSpPr>
          <p:nvPr/>
        </p:nvSpPr>
        <p:spPr bwMode="auto">
          <a:xfrm>
            <a:off x="152400" y="1524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pic>
        <p:nvPicPr>
          <p:cNvPr id="2050" name="Picture 2" descr="Upperhand Genetics :: Herd Sires">
            <a:extLst>
              <a:ext uri="{FF2B5EF4-FFF2-40B4-BE49-F238E27FC236}">
                <a16:creationId xmlns:a16="http://schemas.microsoft.com/office/drawing/2014/main" id="{778AE87E-65B6-4064-BC23-65C53AC6E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51677"/>
            <a:ext cx="5226632" cy="328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661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1150938" y="214313"/>
            <a:ext cx="7793037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2800" b="1" dirty="0">
                <a:solidFill>
                  <a:schemeClr val="tx1"/>
                </a:solidFill>
                <a:latin typeface="+mj-lt"/>
              </a:rPr>
              <a:t>What Breed?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6019800" y="1828800"/>
            <a:ext cx="37719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Hereford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Tamworth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Spotted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dirty="0"/>
              <a:t>Yorkshire</a:t>
            </a:r>
          </a:p>
        </p:txBody>
      </p:sp>
      <p:sp>
        <p:nvSpPr>
          <p:cNvPr id="76804" name="AutoShape 4">
            <a:hlinkClick r:id="" action="ppaction://noaction" highlightClick="1">
              <a:snd r:embed="rId2" name="PHNBUSY.WAV"/>
            </a:hlinkClick>
          </p:cNvPr>
          <p:cNvSpPr>
            <a:spLocks noChangeArrowheads="1"/>
          </p:cNvSpPr>
          <p:nvPr/>
        </p:nvSpPr>
        <p:spPr bwMode="auto">
          <a:xfrm>
            <a:off x="5526206" y="2311017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76805" name="AutoShape 5">
            <a:hlinkClick r:id="" action="ppaction://noaction" highlightClick="1">
              <a:snd r:embed="rId2" name="PHNBUSY.WAV"/>
            </a:hlinkClick>
          </p:cNvPr>
          <p:cNvSpPr>
            <a:spLocks noChangeArrowheads="1"/>
          </p:cNvSpPr>
          <p:nvPr/>
        </p:nvSpPr>
        <p:spPr bwMode="auto">
          <a:xfrm>
            <a:off x="5526206" y="2793809"/>
            <a:ext cx="457200" cy="378843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76807" name="AutoShape 7">
            <a:hlinkClick r:id="" action="ppaction://noaction" highlightClick="1">
              <a:snd r:embed="rId3" name="CHARGE.WAV"/>
            </a:hlinkClick>
          </p:cNvPr>
          <p:cNvSpPr>
            <a:spLocks noChangeArrowheads="1"/>
          </p:cNvSpPr>
          <p:nvPr/>
        </p:nvSpPr>
        <p:spPr bwMode="auto">
          <a:xfrm>
            <a:off x="5526206" y="3276600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76813" name="AutoShape 13">
            <a:hlinkClick r:id="" action="ppaction://noaction" highlightClick="1">
              <a:snd r:embed="rId2" name="PHNBUSY.WAV"/>
            </a:hlinkClick>
          </p:cNvPr>
          <p:cNvSpPr>
            <a:spLocks noChangeArrowheads="1"/>
          </p:cNvSpPr>
          <p:nvPr/>
        </p:nvSpPr>
        <p:spPr bwMode="auto">
          <a:xfrm>
            <a:off x="5526657" y="1828800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152400" y="1524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pic>
        <p:nvPicPr>
          <p:cNvPr id="3" name="Picture 2" descr="A brown cow lying on grass&#10;&#10;Description automatically generated with low confidence">
            <a:extLst>
              <a:ext uri="{FF2B5EF4-FFF2-40B4-BE49-F238E27FC236}">
                <a16:creationId xmlns:a16="http://schemas.microsoft.com/office/drawing/2014/main" id="{191BED77-3EAC-48DF-8508-2946FC4D4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0" y="1628775"/>
            <a:ext cx="527304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9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6350"/>
            <a:ext cx="8229600" cy="1143000"/>
          </a:xfrm>
        </p:spPr>
        <p:txBody>
          <a:bodyPr/>
          <a:lstStyle/>
          <a:p>
            <a:r>
              <a:rPr lang="en-US" dirty="0"/>
              <a:t>         </a:t>
            </a:r>
            <a:r>
              <a:rPr lang="en-US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587500"/>
            <a:ext cx="4038600" cy="4525963"/>
          </a:xfrm>
        </p:spPr>
        <p:txBody>
          <a:bodyPr/>
          <a:lstStyle/>
          <a:p>
            <a:r>
              <a:rPr lang="en-US" sz="2800" dirty="0"/>
              <a:t> Angus</a:t>
            </a:r>
          </a:p>
          <a:p>
            <a:r>
              <a:rPr lang="en-US" sz="2800" dirty="0"/>
              <a:t> </a:t>
            </a:r>
            <a:r>
              <a:rPr lang="en-US" sz="2800" dirty="0" err="1"/>
              <a:t>Charolais</a:t>
            </a:r>
            <a:endParaRPr lang="en-US" sz="2800" dirty="0"/>
          </a:p>
          <a:p>
            <a:r>
              <a:rPr lang="en-US" sz="2800" dirty="0"/>
              <a:t> </a:t>
            </a:r>
            <a:r>
              <a:rPr lang="en-US" sz="2800" dirty="0" err="1"/>
              <a:t>Gelbvieh</a:t>
            </a:r>
            <a:endParaRPr lang="en-US" sz="2800" dirty="0"/>
          </a:p>
          <a:p>
            <a:r>
              <a:rPr lang="en-US" sz="2800" dirty="0"/>
              <a:t> Hereford</a:t>
            </a:r>
          </a:p>
        </p:txBody>
      </p:sp>
      <p:sp>
        <p:nvSpPr>
          <p:cNvPr id="11272" name="AutoShape 8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029200" y="21336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11273" name="AutoShape 9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019136" y="32004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11274" name="AutoShape 10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019136" y="26670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11275" name="AutoShape 11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5019136" y="16002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52400" y="152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/>
              <a:t>1</a:t>
            </a:r>
            <a:endParaRPr lang="en-US" dirty="0"/>
          </a:p>
        </p:txBody>
      </p:sp>
      <p:pic>
        <p:nvPicPr>
          <p:cNvPr id="3" name="Picture 2" descr="A black bull standing on grass&#10;&#10;Description automatically generated with low confidence">
            <a:extLst>
              <a:ext uri="{FF2B5EF4-FFF2-40B4-BE49-F238E27FC236}">
                <a16:creationId xmlns:a16="http://schemas.microsoft.com/office/drawing/2014/main" id="{D8016574-350A-4BFF-8002-F0A5AB7F1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10" y="1195095"/>
            <a:ext cx="4709284" cy="312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1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0"/>
            <a:ext cx="7543800" cy="884238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45657" y="1600200"/>
            <a:ext cx="4038600" cy="4525963"/>
          </a:xfrm>
        </p:spPr>
        <p:txBody>
          <a:bodyPr/>
          <a:lstStyle/>
          <a:p>
            <a:r>
              <a:rPr lang="en-US" altLang="en-US" sz="2800" dirty="0"/>
              <a:t> Chester</a:t>
            </a:r>
          </a:p>
          <a:p>
            <a:r>
              <a:rPr lang="en-US" altLang="en-US" sz="2800" dirty="0"/>
              <a:t> Poland China</a:t>
            </a:r>
          </a:p>
          <a:p>
            <a:r>
              <a:rPr lang="en-US" altLang="en-US" sz="2800" dirty="0"/>
              <a:t> Hampshire</a:t>
            </a:r>
          </a:p>
          <a:p>
            <a:r>
              <a:rPr lang="en-US" altLang="en-US" sz="2800" dirty="0"/>
              <a:t> Spotted</a:t>
            </a:r>
          </a:p>
        </p:txBody>
      </p:sp>
      <p:sp>
        <p:nvSpPr>
          <p:cNvPr id="9221" name="AutoShape 5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462114" y="2145109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Times New Roman" pitchFamily="18" charset="0"/>
              </a:rPr>
              <a:t>B</a:t>
            </a:r>
            <a:endParaRPr lang="en-US" altLang="en-US"/>
          </a:p>
        </p:txBody>
      </p:sp>
      <p:sp>
        <p:nvSpPr>
          <p:cNvPr id="9222" name="AutoShape 6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462114" y="3188889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D</a:t>
            </a:r>
            <a:endParaRPr lang="en-US" altLang="en-US" dirty="0"/>
          </a:p>
        </p:txBody>
      </p:sp>
      <p:sp>
        <p:nvSpPr>
          <p:cNvPr id="9223" name="AutoShape 7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462114" y="2666999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C</a:t>
            </a:r>
            <a:endParaRPr lang="en-US" altLang="en-US" dirty="0"/>
          </a:p>
        </p:txBody>
      </p:sp>
      <p:sp>
        <p:nvSpPr>
          <p:cNvPr id="9224" name="AutoShape 8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5464834" y="1623219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A</a:t>
            </a:r>
            <a:endParaRPr lang="en-US" altLang="en-US" dirty="0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152400" y="152400"/>
            <a:ext cx="838200" cy="7318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 b="1" dirty="0"/>
              <a:t>19</a:t>
            </a:r>
          </a:p>
        </p:txBody>
      </p:sp>
      <p:pic>
        <p:nvPicPr>
          <p:cNvPr id="3" name="Picture 2" descr="A black and white cow lying on grass&#10;&#10;Description automatically generated with low confidence">
            <a:extLst>
              <a:ext uri="{FF2B5EF4-FFF2-40B4-BE49-F238E27FC236}">
                <a16:creationId xmlns:a16="http://schemas.microsoft.com/office/drawing/2014/main" id="{CCE95DD9-DA7F-4A0B-A9CF-C62C13471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454"/>
            <a:ext cx="5117334" cy="341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06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228600"/>
            <a:ext cx="7467600" cy="83820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019800" y="1600200"/>
            <a:ext cx="4038600" cy="4525963"/>
          </a:xfrm>
        </p:spPr>
        <p:txBody>
          <a:bodyPr/>
          <a:lstStyle/>
          <a:p>
            <a:r>
              <a:rPr lang="en-US" altLang="en-US" sz="2800" dirty="0"/>
              <a:t> Hereford</a:t>
            </a:r>
          </a:p>
          <a:p>
            <a:r>
              <a:rPr lang="en-US" altLang="en-US" sz="2800" dirty="0"/>
              <a:t> </a:t>
            </a:r>
            <a:r>
              <a:rPr lang="en-US" altLang="en-US" sz="2800" dirty="0" err="1"/>
              <a:t>Duroc</a:t>
            </a:r>
            <a:endParaRPr lang="en-US" altLang="en-US" sz="2800" dirty="0"/>
          </a:p>
          <a:p>
            <a:r>
              <a:rPr lang="en-US" altLang="en-US" sz="2800" dirty="0"/>
              <a:t> Red Wattle</a:t>
            </a:r>
          </a:p>
          <a:p>
            <a:r>
              <a:rPr lang="en-US" altLang="en-US" sz="2800" dirty="0"/>
              <a:t> Tamworth</a:t>
            </a:r>
          </a:p>
          <a:p>
            <a:endParaRPr lang="en-US" altLang="en-US" sz="2800" dirty="0"/>
          </a:p>
        </p:txBody>
      </p:sp>
      <p:sp>
        <p:nvSpPr>
          <p:cNvPr id="10245" name="AutoShape 5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867400" y="2124974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B</a:t>
            </a:r>
            <a:endParaRPr lang="en-US" altLang="en-US" dirty="0"/>
          </a:p>
        </p:txBody>
      </p:sp>
      <p:sp>
        <p:nvSpPr>
          <p:cNvPr id="10246" name="AutoShape 6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867400" y="1591574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A</a:t>
            </a:r>
            <a:endParaRPr lang="en-US" altLang="en-US" dirty="0"/>
          </a:p>
        </p:txBody>
      </p:sp>
      <p:sp>
        <p:nvSpPr>
          <p:cNvPr id="10247" name="AutoShape 7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853741" y="2658374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C</a:t>
            </a:r>
            <a:endParaRPr lang="en-US" altLang="en-US" dirty="0"/>
          </a:p>
        </p:txBody>
      </p:sp>
      <p:sp>
        <p:nvSpPr>
          <p:cNvPr id="10248" name="AutoShape 8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5853741" y="3191774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Times New Roman" pitchFamily="18" charset="0"/>
              </a:rPr>
              <a:t>D</a:t>
            </a:r>
            <a:endParaRPr lang="en-US" altLang="en-US"/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152400" y="175419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 b="1" dirty="0"/>
              <a:t>20</a:t>
            </a:r>
          </a:p>
        </p:txBody>
      </p:sp>
      <p:pic>
        <p:nvPicPr>
          <p:cNvPr id="3" name="Picture 2" descr="A picture containing grass, mammal, brown, standing&#10;&#10;Description automatically generated">
            <a:extLst>
              <a:ext uri="{FF2B5EF4-FFF2-40B4-BE49-F238E27FC236}">
                <a16:creationId xmlns:a16="http://schemas.microsoft.com/office/drawing/2014/main" id="{C8C8E431-9E0A-47E3-8D2C-DA5CE0159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32" y="1295400"/>
            <a:ext cx="5516880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0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19225" y="0"/>
            <a:ext cx="7724775" cy="990600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Name this Feed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2286000"/>
            <a:ext cx="4033837" cy="45259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          Barley</a:t>
            </a:r>
          </a:p>
          <a:p>
            <a:pPr marL="0" indent="0">
              <a:buNone/>
            </a:pPr>
            <a:r>
              <a:rPr lang="en-US" altLang="en-US" sz="2400" dirty="0"/>
              <a:t>          Shelled Corn</a:t>
            </a:r>
          </a:p>
          <a:p>
            <a:pPr marL="0" indent="0">
              <a:buNone/>
            </a:pPr>
            <a:r>
              <a:rPr lang="en-US" altLang="en-US" sz="2400" dirty="0"/>
              <a:t>          Oats</a:t>
            </a:r>
          </a:p>
          <a:p>
            <a:pPr marL="0" indent="0">
              <a:buNone/>
            </a:pPr>
            <a:r>
              <a:rPr lang="en-US" altLang="en-US" sz="2400" dirty="0"/>
              <a:t>          Beet Pulp</a:t>
            </a:r>
          </a:p>
        </p:txBody>
      </p:sp>
      <p:sp>
        <p:nvSpPr>
          <p:cNvPr id="29701" name="AutoShape 5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5027762" y="3222822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29702" name="AutoShape 6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027761" y="2332038"/>
            <a:ext cx="456571" cy="378094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29703" name="AutoShape 7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029200" y="3674700"/>
            <a:ext cx="457200" cy="394062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29704" name="AutoShape 8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027762" y="2784343"/>
            <a:ext cx="456571" cy="365919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29706" name="Rectangle 10"/>
          <p:cNvSpPr>
            <a:spLocks noChangeArrowheads="1"/>
          </p:cNvSpPr>
          <p:nvPr/>
        </p:nvSpPr>
        <p:spPr bwMode="auto">
          <a:xfrm>
            <a:off x="152400" y="152400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 b="1" dirty="0"/>
              <a:t>21</a:t>
            </a:r>
          </a:p>
        </p:txBody>
      </p:sp>
      <p:pic>
        <p:nvPicPr>
          <p:cNvPr id="3" name="Picture 2" descr="A picture containing fruit, banana, edible seed, stacked&#10;&#10;Description automatically generated">
            <a:extLst>
              <a:ext uri="{FF2B5EF4-FFF2-40B4-BE49-F238E27FC236}">
                <a16:creationId xmlns:a16="http://schemas.microsoft.com/office/drawing/2014/main" id="{B77C9AF8-91B1-4C8D-A4C8-07E2B88D9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7" y="1203522"/>
            <a:ext cx="4619313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052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57425" y="0"/>
            <a:ext cx="6886575" cy="990600"/>
          </a:xfrm>
        </p:spPr>
        <p:txBody>
          <a:bodyPr>
            <a:normAutofit/>
          </a:bodyPr>
          <a:lstStyle/>
          <a:p>
            <a:r>
              <a:rPr lang="en-US" altLang="en-US" sz="3200" b="1" dirty="0">
                <a:solidFill>
                  <a:schemeClr val="tx1"/>
                </a:solidFill>
              </a:rPr>
              <a:t>Name this Feed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00600" y="1981200"/>
            <a:ext cx="4033837" cy="45259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          Red Clover Hay</a:t>
            </a:r>
          </a:p>
          <a:p>
            <a:pPr marL="0" indent="0">
              <a:buNone/>
            </a:pPr>
            <a:r>
              <a:rPr lang="en-US" altLang="en-US" sz="2400" dirty="0"/>
              <a:t>          Timothy Hay</a:t>
            </a:r>
          </a:p>
          <a:p>
            <a:pPr marL="0" indent="0">
              <a:buNone/>
            </a:pPr>
            <a:r>
              <a:rPr lang="en-US" altLang="en-US" sz="2400" dirty="0"/>
              <a:t>          Orchard Grass Hay</a:t>
            </a:r>
          </a:p>
          <a:p>
            <a:pPr marL="0" indent="0">
              <a:buNone/>
            </a:pPr>
            <a:r>
              <a:rPr lang="en-US" altLang="en-US" sz="2400" dirty="0"/>
              <a:t>          Fescue Hay</a:t>
            </a:r>
          </a:p>
        </p:txBody>
      </p:sp>
      <p:sp>
        <p:nvSpPr>
          <p:cNvPr id="30725" name="AutoShape 5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5105400" y="2030186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30726" name="AutoShape 6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105400" y="2894352"/>
            <a:ext cx="457200" cy="387692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30727" name="AutoShape 7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105400" y="3335225"/>
            <a:ext cx="457200" cy="398575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30728" name="AutoShape 8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105400" y="2460172"/>
            <a:ext cx="457200" cy="380999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52400" y="152400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 b="1" dirty="0"/>
              <a:t>22</a:t>
            </a:r>
          </a:p>
        </p:txBody>
      </p:sp>
      <p:pic>
        <p:nvPicPr>
          <p:cNvPr id="3" name="Picture 2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13C7A5D9-6F9F-41B8-AC13-AFC03CBC1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32" y="996044"/>
            <a:ext cx="47625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7378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28825" y="342900"/>
            <a:ext cx="7115175" cy="53340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chemeClr val="tx1"/>
                </a:solidFill>
              </a:rPr>
              <a:t>Name this Feed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10163" y="1828800"/>
            <a:ext cx="4033837" cy="45259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          Trace Mineral Salt</a:t>
            </a:r>
          </a:p>
          <a:p>
            <a:pPr marL="0" indent="0">
              <a:buNone/>
            </a:pPr>
            <a:r>
              <a:rPr lang="en-US" altLang="en-US" sz="2400" dirty="0"/>
              <a:t>          Soybeans</a:t>
            </a:r>
          </a:p>
          <a:p>
            <a:pPr marL="0" indent="0">
              <a:buNone/>
            </a:pPr>
            <a:r>
              <a:rPr lang="en-US" altLang="en-US" sz="2400" dirty="0"/>
              <a:t>          Corn</a:t>
            </a:r>
          </a:p>
          <a:p>
            <a:pPr marL="0" indent="0">
              <a:buNone/>
            </a:pPr>
            <a:r>
              <a:rPr lang="en-US" altLang="en-US" sz="2400" dirty="0"/>
              <a:t>          Wheat</a:t>
            </a:r>
          </a:p>
        </p:txBody>
      </p:sp>
      <p:sp>
        <p:nvSpPr>
          <p:cNvPr id="28677" name="AutoShape 5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5357812" y="2340126"/>
            <a:ext cx="457200" cy="326874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</a:rPr>
              <a:t>B</a:t>
            </a:r>
          </a:p>
        </p:txBody>
      </p:sp>
      <p:sp>
        <p:nvSpPr>
          <p:cNvPr id="28678" name="AutoShape 6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342626" y="2797326"/>
            <a:ext cx="472386" cy="326874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28679" name="AutoShape 7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350219" y="3248267"/>
            <a:ext cx="464793" cy="364974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28680" name="AutoShape 8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357812" y="1838412"/>
            <a:ext cx="457200" cy="371388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28682" name="Rectangle 10"/>
          <p:cNvSpPr>
            <a:spLocks noChangeArrowheads="1"/>
          </p:cNvSpPr>
          <p:nvPr/>
        </p:nvSpPr>
        <p:spPr bwMode="auto">
          <a:xfrm>
            <a:off x="152400" y="164621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 b="1" dirty="0"/>
              <a:t>23</a:t>
            </a:r>
          </a:p>
        </p:txBody>
      </p:sp>
      <p:pic>
        <p:nvPicPr>
          <p:cNvPr id="3" name="Picture 2" descr="A pile of grains&#10;&#10;Description automatically generated with medium confidence">
            <a:extLst>
              <a:ext uri="{FF2B5EF4-FFF2-40B4-BE49-F238E27FC236}">
                <a16:creationId xmlns:a16="http://schemas.microsoft.com/office/drawing/2014/main" id="{121599E4-416D-4647-8809-86CE4D29B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5" y="857281"/>
            <a:ext cx="4650793" cy="388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03756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95425" y="6350"/>
            <a:ext cx="7648575" cy="99060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chemeClr val="tx1"/>
                </a:solidFill>
              </a:rPr>
              <a:t>Name this Feed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2525" y="1828800"/>
            <a:ext cx="4033837" cy="45259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          Pepsi</a:t>
            </a:r>
          </a:p>
          <a:p>
            <a:pPr marL="0" indent="0">
              <a:buNone/>
            </a:pPr>
            <a:r>
              <a:rPr lang="en-US" altLang="en-US" sz="2400" dirty="0"/>
              <a:t>          Liquid Molasses</a:t>
            </a:r>
          </a:p>
          <a:p>
            <a:pPr marL="0" indent="0">
              <a:buNone/>
            </a:pPr>
            <a:r>
              <a:rPr lang="en-US" altLang="en-US" sz="2400" dirty="0"/>
              <a:t>          Motor Oil</a:t>
            </a:r>
          </a:p>
          <a:p>
            <a:pPr marL="0" indent="0">
              <a:buNone/>
            </a:pPr>
            <a:r>
              <a:rPr lang="en-US" altLang="en-US" sz="2400" dirty="0"/>
              <a:t>          Axel Grease</a:t>
            </a:r>
          </a:p>
        </p:txBody>
      </p:sp>
      <p:sp>
        <p:nvSpPr>
          <p:cNvPr id="37893" name="AutoShape 5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334000" y="1819003"/>
            <a:ext cx="457200" cy="390797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37894" name="AutoShape 6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334000" y="2296968"/>
            <a:ext cx="457200" cy="370032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37895" name="AutoShape 7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334000" y="2751826"/>
            <a:ext cx="457200" cy="372374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</a:rPr>
              <a:t>C</a:t>
            </a:r>
          </a:p>
        </p:txBody>
      </p:sp>
      <p:sp>
        <p:nvSpPr>
          <p:cNvPr id="37896" name="AutoShape 8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5319712" y="3209026"/>
            <a:ext cx="457200" cy="372374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</a:rPr>
              <a:t>D</a:t>
            </a: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152400" y="158931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 b="1" dirty="0"/>
              <a:t>24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7" y="1002535"/>
            <a:ext cx="3934001" cy="515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4044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52400"/>
            <a:ext cx="7620000" cy="731838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chemeClr val="tx1"/>
                </a:solidFill>
              </a:rPr>
              <a:t>Name this Feed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29200" y="1964531"/>
            <a:ext cx="4033837" cy="4525962"/>
          </a:xfrm>
        </p:spPr>
        <p:txBody>
          <a:bodyPr/>
          <a:lstStyle/>
          <a:p>
            <a:r>
              <a:rPr lang="en-US" altLang="en-US" sz="2400" dirty="0"/>
              <a:t>     Cottonseed Hulls</a:t>
            </a:r>
          </a:p>
          <a:p>
            <a:r>
              <a:rPr lang="en-US" altLang="en-US" sz="2400" dirty="0"/>
              <a:t>     Cracked Corn</a:t>
            </a:r>
          </a:p>
          <a:p>
            <a:r>
              <a:rPr lang="en-US" altLang="en-US" sz="2400" dirty="0"/>
              <a:t>     Steam rolled barley</a:t>
            </a:r>
          </a:p>
          <a:p>
            <a:r>
              <a:rPr lang="en-US" altLang="en-US" sz="2400" dirty="0"/>
              <a:t>     Cereal</a:t>
            </a:r>
          </a:p>
        </p:txBody>
      </p:sp>
      <p:sp>
        <p:nvSpPr>
          <p:cNvPr id="38917" name="AutoShape 5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5105400" y="2901230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38918" name="AutoShape 6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105400" y="2449660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</a:rPr>
              <a:t>B</a:t>
            </a:r>
          </a:p>
        </p:txBody>
      </p:sp>
      <p:sp>
        <p:nvSpPr>
          <p:cNvPr id="38919" name="AutoShape 7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105400" y="1998090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38920" name="AutoShape 8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105400" y="3352800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152400" y="152400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 b="1" dirty="0"/>
              <a:t>25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13" y="1524000"/>
            <a:ext cx="465316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08142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36513"/>
            <a:ext cx="8001000" cy="838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2800" b="1" dirty="0">
                <a:solidFill>
                  <a:schemeClr val="tx1"/>
                </a:solidFill>
              </a:rPr>
              <a:t>Name this Equipment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8575" y="1859551"/>
            <a:ext cx="4035425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          Pliers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   Cutter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   Pincher</a:t>
            </a:r>
          </a:p>
          <a:p>
            <a:pPr marL="0" indent="0" eaLnBrk="1" hangingPunct="1">
              <a:buNone/>
            </a:pPr>
            <a:r>
              <a:rPr lang="en-US" altLang="en-US" dirty="0"/>
              <a:t>          Bander</a:t>
            </a:r>
          </a:p>
        </p:txBody>
      </p:sp>
      <p:sp>
        <p:nvSpPr>
          <p:cNvPr id="58373" name="AutoShape 5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5410200" y="3423238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</a:rPr>
              <a:t>D</a:t>
            </a:r>
          </a:p>
        </p:txBody>
      </p:sp>
      <p:sp>
        <p:nvSpPr>
          <p:cNvPr id="58374" name="AutoShape 6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410200" y="2895600"/>
            <a:ext cx="457200" cy="375238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</a:rPr>
              <a:t>C</a:t>
            </a:r>
          </a:p>
        </p:txBody>
      </p:sp>
      <p:sp>
        <p:nvSpPr>
          <p:cNvPr id="58375" name="AutoShape 7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410200" y="1905000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</a:rPr>
              <a:t>A</a:t>
            </a:r>
          </a:p>
        </p:txBody>
      </p:sp>
      <p:sp>
        <p:nvSpPr>
          <p:cNvPr id="58376" name="AutoShape 8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410200" y="2438400"/>
            <a:ext cx="457200" cy="3048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</a:rPr>
              <a:t>B</a:t>
            </a:r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152400" y="152400"/>
            <a:ext cx="749060" cy="72281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000" b="1" dirty="0">
                <a:latin typeface="Times New Roman" charset="0"/>
              </a:rPr>
              <a:t>26</a:t>
            </a:r>
            <a:endParaRPr lang="en-US" altLang="en-US" sz="2400" dirty="0">
              <a:latin typeface="Times New Roman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74713"/>
            <a:ext cx="2645902" cy="538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30330"/>
      </p:ext>
    </p:extLst>
  </p:cSld>
  <p:clrMapOvr>
    <a:masterClrMapping/>
  </p:clrMapOvr>
  <p:transition advClick="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46038"/>
            <a:ext cx="8077200" cy="800100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b="1" dirty="0">
                <a:solidFill>
                  <a:schemeClr val="tx1"/>
                </a:solidFill>
              </a:rPr>
              <a:t>Name this Equipment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53000" y="2046288"/>
            <a:ext cx="4038600" cy="45259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     </a:t>
            </a:r>
            <a:r>
              <a:rPr lang="en-US" altLang="en-US" sz="2800" dirty="0"/>
              <a:t>Wire Wrench</a:t>
            </a:r>
          </a:p>
          <a:p>
            <a:pPr marL="0" indent="0">
              <a:buNone/>
            </a:pPr>
            <a:r>
              <a:rPr lang="en-US" altLang="en-US" dirty="0"/>
              <a:t>     </a:t>
            </a:r>
            <a:r>
              <a:rPr lang="en-US" altLang="en-US" sz="2800" dirty="0"/>
              <a:t>Ear </a:t>
            </a:r>
            <a:r>
              <a:rPr lang="en-US" altLang="en-US" sz="2800" dirty="0" err="1"/>
              <a:t>Notcher</a:t>
            </a:r>
            <a:endParaRPr lang="en-US" altLang="en-US" sz="2800" dirty="0"/>
          </a:p>
          <a:p>
            <a:pPr marL="0" indent="0">
              <a:buNone/>
            </a:pPr>
            <a:r>
              <a:rPr lang="en-US" altLang="en-US" dirty="0"/>
              <a:t>     </a:t>
            </a:r>
            <a:r>
              <a:rPr lang="en-US" altLang="en-US" sz="2800" dirty="0"/>
              <a:t>Hole Punch</a:t>
            </a:r>
          </a:p>
          <a:p>
            <a:pPr marL="0" indent="0">
              <a:buNone/>
            </a:pPr>
            <a:r>
              <a:rPr lang="en-US" altLang="en-US" dirty="0"/>
              <a:t>     </a:t>
            </a:r>
            <a:r>
              <a:rPr lang="en-US" altLang="en-US" sz="2800" dirty="0"/>
              <a:t>Paper Cutter</a:t>
            </a:r>
          </a:p>
          <a:p>
            <a:endParaRPr lang="en-US" altLang="en-US" sz="2800" dirty="0"/>
          </a:p>
        </p:txBody>
      </p:sp>
      <p:sp>
        <p:nvSpPr>
          <p:cNvPr id="86021" name="AutoShape 5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4876800" y="2134365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86022" name="AutoShape 6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876800" y="2629282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86023" name="AutoShape 7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876800" y="3124199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86024" name="AutoShape 8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876800" y="3667890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86027" name="Rectangle 11"/>
          <p:cNvSpPr>
            <a:spLocks noChangeArrowheads="1"/>
          </p:cNvSpPr>
          <p:nvPr/>
        </p:nvSpPr>
        <p:spPr bwMode="auto">
          <a:xfrm>
            <a:off x="152400" y="168646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1316913"/>
            <a:ext cx="3962399" cy="300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11069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28700" y="0"/>
            <a:ext cx="8115300" cy="822325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b="1" dirty="0">
                <a:solidFill>
                  <a:schemeClr val="tx1"/>
                </a:solidFill>
              </a:rPr>
              <a:t>Name this Equipment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00600" y="2004218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       Water Heater</a:t>
            </a:r>
            <a:endParaRPr lang="en-US" altLang="en-US" sz="2800" dirty="0"/>
          </a:p>
          <a:p>
            <a:pPr marL="0" indent="0">
              <a:buNone/>
            </a:pPr>
            <a:r>
              <a:rPr lang="en-US" altLang="en-US" dirty="0"/>
              <a:t>       Bolus </a:t>
            </a:r>
            <a:endParaRPr lang="en-US" altLang="en-US" sz="2800" dirty="0"/>
          </a:p>
          <a:p>
            <a:pPr marL="0" indent="0">
              <a:buNone/>
            </a:pPr>
            <a:r>
              <a:rPr lang="en-US" altLang="en-US" dirty="0"/>
              <a:t>       </a:t>
            </a:r>
            <a:r>
              <a:rPr lang="en-US" altLang="en-US" sz="2800" dirty="0"/>
              <a:t>Rumen Magnet</a:t>
            </a:r>
          </a:p>
          <a:p>
            <a:pPr marL="0" indent="0">
              <a:buNone/>
            </a:pPr>
            <a:r>
              <a:rPr lang="en-US" altLang="en-US" sz="2800" dirty="0"/>
              <a:t>       Horn trainer</a:t>
            </a:r>
          </a:p>
        </p:txBody>
      </p:sp>
      <p:sp>
        <p:nvSpPr>
          <p:cNvPr id="89093" name="AutoShape 5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4800600" y="2108119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89094" name="AutoShape 6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800600" y="2626082"/>
            <a:ext cx="457200" cy="345718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89095" name="AutoShape 7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800600" y="3108763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89096" name="AutoShape 8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800600" y="3626726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Times New Roman" pitchFamily="18" charset="0"/>
              </a:rPr>
              <a:t>D</a:t>
            </a:r>
          </a:p>
        </p:txBody>
      </p:sp>
      <p:sp>
        <p:nvSpPr>
          <p:cNvPr id="89099" name="Rectangle 11"/>
          <p:cNvSpPr>
            <a:spLocks noChangeArrowheads="1"/>
          </p:cNvSpPr>
          <p:nvPr/>
        </p:nvSpPr>
        <p:spPr bwMode="auto">
          <a:xfrm>
            <a:off x="152400" y="157372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D68FAB12-CB36-4848-874B-EDDB7A3BF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52809"/>
            <a:ext cx="2847619" cy="2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55772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4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   What breed?</a:t>
            </a:r>
          </a:p>
        </p:txBody>
      </p:sp>
      <p:sp>
        <p:nvSpPr>
          <p:cNvPr id="34714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Angus</a:t>
            </a:r>
          </a:p>
          <a:p>
            <a:pPr marL="0" indent="0">
              <a:buNone/>
            </a:pPr>
            <a:r>
              <a:rPr lang="en-US" sz="2800" dirty="0" err="1"/>
              <a:t>Charolais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Simmental</a:t>
            </a:r>
          </a:p>
          <a:p>
            <a:pPr marL="0" indent="0">
              <a:buNone/>
            </a:pPr>
            <a:r>
              <a:rPr lang="en-US" sz="2800" dirty="0"/>
              <a:t>Red Poll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47144" name="AutoShape 8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572000" y="21336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347145" name="AutoShape 9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572000" y="32004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347146" name="AutoShape 10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572000" y="16002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347147" name="AutoShape 11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4572000" y="26670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52400" y="152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/>
              <a:t>2</a:t>
            </a:r>
            <a:endParaRPr lang="en-US" dirty="0"/>
          </a:p>
        </p:txBody>
      </p:sp>
      <p:pic>
        <p:nvPicPr>
          <p:cNvPr id="3" name="Picture 2" descr="A white goat standing in a grassy field&#10;&#10;Description automatically generated with low confidence">
            <a:extLst>
              <a:ext uri="{FF2B5EF4-FFF2-40B4-BE49-F238E27FC236}">
                <a16:creationId xmlns:a16="http://schemas.microsoft.com/office/drawing/2014/main" id="{62263033-25B1-4252-BACF-BFB2C2873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2" y="1371600"/>
            <a:ext cx="4390008" cy="28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6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AutoShap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354013"/>
            <a:ext cx="7848600" cy="709612"/>
          </a:xfrm>
        </p:spPr>
        <p:txBody>
          <a:bodyPr>
            <a:normAutofit/>
          </a:bodyPr>
          <a:lstStyle/>
          <a:p>
            <a:pPr algn="ctr"/>
            <a:r>
              <a:rPr lang="en-US" altLang="en-US" sz="2800" b="1" dirty="0">
                <a:solidFill>
                  <a:schemeClr val="tx1"/>
                </a:solidFill>
              </a:rPr>
              <a:t>Name this Equipment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20574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          Barnes Dehorner</a:t>
            </a:r>
          </a:p>
          <a:p>
            <a:pPr marL="0" indent="0">
              <a:buNone/>
            </a:pPr>
            <a:r>
              <a:rPr lang="en-US" altLang="en-US" sz="2400" dirty="0"/>
              <a:t>          Clinch Cutter</a:t>
            </a:r>
          </a:p>
          <a:p>
            <a:pPr marL="0" indent="0">
              <a:buNone/>
            </a:pPr>
            <a:r>
              <a:rPr lang="en-US" altLang="en-US" sz="2400" dirty="0"/>
              <a:t>          Rasp</a:t>
            </a:r>
          </a:p>
          <a:p>
            <a:pPr marL="0" indent="0">
              <a:buNone/>
            </a:pPr>
            <a:r>
              <a:rPr lang="en-US" altLang="en-US" sz="2400" dirty="0"/>
              <a:t>          Tail Docker</a:t>
            </a:r>
          </a:p>
        </p:txBody>
      </p:sp>
      <p:sp>
        <p:nvSpPr>
          <p:cNvPr id="81925" name="AutoShape 5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5316747" y="2570162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81926" name="AutoShape 6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316747" y="3025205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Times New Roman" pitchFamily="18" charset="0"/>
              </a:rPr>
              <a:t>C</a:t>
            </a:r>
          </a:p>
        </p:txBody>
      </p:sp>
      <p:sp>
        <p:nvSpPr>
          <p:cNvPr id="81927" name="AutoShape 7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316747" y="2112962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81928" name="AutoShape 8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316747" y="3480248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152400" y="152400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pic>
        <p:nvPicPr>
          <p:cNvPr id="3" name="Picture 2" descr="A picture containing tool&#10;&#10;Description automatically generated">
            <a:extLst>
              <a:ext uri="{FF2B5EF4-FFF2-40B4-BE49-F238E27FC236}">
                <a16:creationId xmlns:a16="http://schemas.microsoft.com/office/drawing/2014/main" id="{339F09C6-215A-49E3-8E49-4F6BF2A1D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4" y="1524000"/>
            <a:ext cx="4178926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5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1625" y="12700"/>
            <a:ext cx="7572375" cy="762000"/>
          </a:xfrm>
        </p:spPr>
        <p:txBody>
          <a:bodyPr>
            <a:normAutofit/>
          </a:bodyPr>
          <a:lstStyle/>
          <a:p>
            <a:r>
              <a:rPr lang="en-US" altLang="en-US" sz="2800" b="1" dirty="0">
                <a:solidFill>
                  <a:schemeClr val="tx1"/>
                </a:solidFill>
              </a:rPr>
              <a:t>Name this Equipment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57503" y="1623219"/>
            <a:ext cx="4038600" cy="45259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/>
              <a:t>A.  Hammer</a:t>
            </a:r>
          </a:p>
          <a:p>
            <a:pPr marL="0" indent="0">
              <a:buNone/>
            </a:pPr>
            <a:r>
              <a:rPr lang="en-US" altLang="en-US" sz="2800" dirty="0"/>
              <a:t>B.  Fencing Pliers</a:t>
            </a:r>
          </a:p>
          <a:p>
            <a:pPr marL="0" indent="0">
              <a:buNone/>
            </a:pPr>
            <a:r>
              <a:rPr lang="en-US" altLang="en-US" sz="2800" dirty="0"/>
              <a:t>C.  Wire Wrench</a:t>
            </a:r>
          </a:p>
          <a:p>
            <a:pPr marL="0" indent="0">
              <a:buNone/>
            </a:pPr>
            <a:r>
              <a:rPr lang="en-US" altLang="en-US" sz="2800" dirty="0"/>
              <a:t>D.  Hoof Pick</a:t>
            </a:r>
          </a:p>
        </p:txBody>
      </p:sp>
      <p:sp>
        <p:nvSpPr>
          <p:cNvPr id="63493" name="AutoShape 5">
            <a:hlinkClick r:id="" action="ppaction://noaction" highlightClick="1">
              <a:snd r:embed="rId2" name="PHNBUSY.WAV"/>
            </a:hlinkClick>
          </p:cNvPr>
          <p:cNvSpPr>
            <a:spLocks noChangeArrowheads="1"/>
          </p:cNvSpPr>
          <p:nvPr/>
        </p:nvSpPr>
        <p:spPr bwMode="auto">
          <a:xfrm>
            <a:off x="5051300" y="1676400"/>
            <a:ext cx="457200" cy="44688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63494" name="AutoShape 6">
            <a:hlinkClick r:id="" action="ppaction://noaction" highlightClick="1">
              <a:snd r:embed="rId2" name="PHNBUSY.WAV"/>
            </a:hlinkClick>
          </p:cNvPr>
          <p:cNvSpPr>
            <a:spLocks noChangeArrowheads="1"/>
          </p:cNvSpPr>
          <p:nvPr/>
        </p:nvSpPr>
        <p:spPr bwMode="auto">
          <a:xfrm>
            <a:off x="5051300" y="268713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63495" name="AutoShape 7">
            <a:hlinkClick r:id="" action="ppaction://noaction" highlightClick="1">
              <a:snd r:embed="rId2" name="PHNBUSY.WAV"/>
            </a:hlinkClick>
          </p:cNvPr>
          <p:cNvSpPr>
            <a:spLocks noChangeArrowheads="1"/>
          </p:cNvSpPr>
          <p:nvPr/>
        </p:nvSpPr>
        <p:spPr bwMode="auto">
          <a:xfrm>
            <a:off x="5051300" y="3250979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63496" name="AutoShape 8">
            <a:hlinkClick r:id="" action="ppaction://noaction" highlightClick="1">
              <a:snd r:embed="rId3" name="CHARGE.WAV"/>
            </a:hlinkClick>
          </p:cNvPr>
          <p:cNvSpPr>
            <a:spLocks noChangeArrowheads="1"/>
          </p:cNvSpPr>
          <p:nvPr/>
        </p:nvSpPr>
        <p:spPr bwMode="auto">
          <a:xfrm>
            <a:off x="5051300" y="2219145"/>
            <a:ext cx="457200" cy="361336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152400" y="152400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-331700" y="2344525"/>
            <a:ext cx="546400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74972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at yel sid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8000" r="14000" b="17000"/>
          <a:stretch>
            <a:fillRect/>
          </a:stretch>
        </p:blipFill>
        <p:spPr bwMode="auto">
          <a:xfrm>
            <a:off x="179832" y="1651689"/>
            <a:ext cx="5839968" cy="467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AutoShape 6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6248400" y="3654411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</a:rPr>
              <a:t>D</a:t>
            </a:r>
          </a:p>
        </p:txBody>
      </p:sp>
      <p:sp>
        <p:nvSpPr>
          <p:cNvPr id="40967" name="AutoShape 7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6248400" y="2387451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</a:rPr>
              <a:t>B</a:t>
            </a:r>
          </a:p>
        </p:txBody>
      </p:sp>
      <p:sp>
        <p:nvSpPr>
          <p:cNvPr id="40968" name="AutoShape 8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6248400" y="3022302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</a:rPr>
              <a:t>C</a:t>
            </a:r>
          </a:p>
        </p:txBody>
      </p:sp>
      <p:sp>
        <p:nvSpPr>
          <p:cNvPr id="40969" name="AutoShape 9">
            <a:hlinkClick r:id="" action="ppaction://noaction" highlightClick="1">
              <a:snd r:embed="rId4" name="CLAP.WAV"/>
            </a:hlinkClick>
          </p:cNvPr>
          <p:cNvSpPr>
            <a:spLocks noChangeArrowheads="1"/>
          </p:cNvSpPr>
          <p:nvPr/>
        </p:nvSpPr>
        <p:spPr bwMode="auto">
          <a:xfrm>
            <a:off x="6248400" y="17526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</a:rPr>
              <a:t>A</a:t>
            </a: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1905000" y="479485"/>
            <a:ext cx="33528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>
                <a:latin typeface="Times New Roman" charset="0"/>
              </a:rPr>
              <a:t>Name the body part</a:t>
            </a:r>
            <a:endParaRPr lang="en-US" altLang="en-US" sz="2800" dirty="0">
              <a:latin typeface="Times New Roman" charset="0"/>
            </a:endParaRPr>
          </a:p>
        </p:txBody>
      </p:sp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152400" y="152400"/>
            <a:ext cx="740434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000" b="1" dirty="0">
                <a:latin typeface="Times New Roman" charset="0"/>
              </a:rPr>
              <a:t>31</a:t>
            </a:r>
            <a:endParaRPr lang="en-US" altLang="en-US" sz="2400" dirty="0">
              <a:latin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0" y="1752600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charset="0"/>
              </a:rPr>
              <a:t>Crest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858000" y="2371124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charset="0"/>
              </a:rPr>
              <a:t>Muzzle 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6858000" y="2974715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charset="0"/>
              </a:rPr>
              <a:t>Head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858000" y="3642596"/>
            <a:ext cx="213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latin typeface="Times New Roman" charset="0"/>
              </a:rPr>
              <a:t>Poll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6725866-308C-4FED-AADF-5EA60E600803}"/>
              </a:ext>
            </a:extLst>
          </p:cNvPr>
          <p:cNvSpPr/>
          <p:nvPr/>
        </p:nvSpPr>
        <p:spPr>
          <a:xfrm>
            <a:off x="4953000" y="1376690"/>
            <a:ext cx="457200" cy="7518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45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AutoShape 5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6705600" y="397258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33798" name="AutoShape 6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6705600" y="178561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33799" name="AutoShape 7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6705600" y="324359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33800" name="AutoShape 8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6705600" y="25146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</a:rPr>
              <a:t>B</a:t>
            </a: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4114800" y="248729"/>
            <a:ext cx="1066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altLang="en-US" sz="2800" b="1" dirty="0">
                <a:latin typeface="Times New Roman" pitchFamily="18" charset="0"/>
              </a:rPr>
              <a:t>CUTS</a:t>
            </a:r>
            <a:endParaRPr lang="en-US" altLang="en-US" sz="2800" dirty="0">
              <a:latin typeface="Times New Roman" pitchFamily="18" charset="0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52400" y="152400"/>
            <a:ext cx="914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 b="1" dirty="0"/>
              <a:t>32</a:t>
            </a:r>
          </a:p>
        </p:txBody>
      </p:sp>
      <p:pic>
        <p:nvPicPr>
          <p:cNvPr id="11" name="Picture 13" descr="Duroc Gilt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52400" y="1295400"/>
            <a:ext cx="6324600" cy="4495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39000" y="1754038"/>
            <a:ext cx="99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itchFamily="18" charset="0"/>
              </a:rPr>
              <a:t>Loin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241875" y="2481590"/>
            <a:ext cx="9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itchFamily="18" charset="0"/>
              </a:rPr>
              <a:t>Ham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239000" y="3210580"/>
            <a:ext cx="167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itchFamily="18" charset="0"/>
              </a:rPr>
              <a:t>Pigs feet 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241875" y="3977670"/>
            <a:ext cx="914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800" dirty="0">
                <a:latin typeface="Times New Roman" pitchFamily="18" charset="0"/>
              </a:rPr>
              <a:t>Ribs</a:t>
            </a:r>
          </a:p>
        </p:txBody>
      </p:sp>
      <p:sp>
        <p:nvSpPr>
          <p:cNvPr id="6" name="Oval 5"/>
          <p:cNvSpPr/>
          <p:nvPr/>
        </p:nvSpPr>
        <p:spPr>
          <a:xfrm>
            <a:off x="5453272" y="1968664"/>
            <a:ext cx="989163" cy="146269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89786"/>
      </p:ext>
    </p:extLst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Mvc-119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Freeform 3"/>
          <p:cNvSpPr>
            <a:spLocks/>
          </p:cNvSpPr>
          <p:nvPr/>
        </p:nvSpPr>
        <p:spPr bwMode="auto">
          <a:xfrm>
            <a:off x="1051120" y="2514600"/>
            <a:ext cx="1760537" cy="2819400"/>
          </a:xfrm>
          <a:custGeom>
            <a:avLst/>
            <a:gdLst>
              <a:gd name="T0" fmla="*/ 377 w 1109"/>
              <a:gd name="T1" fmla="*/ 224 h 1808"/>
              <a:gd name="T2" fmla="*/ 365 w 1109"/>
              <a:gd name="T3" fmla="*/ 308 h 1808"/>
              <a:gd name="T4" fmla="*/ 269 w 1109"/>
              <a:gd name="T5" fmla="*/ 452 h 1808"/>
              <a:gd name="T6" fmla="*/ 221 w 1109"/>
              <a:gd name="T7" fmla="*/ 632 h 1808"/>
              <a:gd name="T8" fmla="*/ 281 w 1109"/>
              <a:gd name="T9" fmla="*/ 1172 h 1808"/>
              <a:gd name="T10" fmla="*/ 269 w 1109"/>
              <a:gd name="T11" fmla="*/ 1412 h 1808"/>
              <a:gd name="T12" fmla="*/ 185 w 1109"/>
              <a:gd name="T13" fmla="*/ 1472 h 1808"/>
              <a:gd name="T14" fmla="*/ 125 w 1109"/>
              <a:gd name="T15" fmla="*/ 1520 h 1808"/>
              <a:gd name="T16" fmla="*/ 89 w 1109"/>
              <a:gd name="T17" fmla="*/ 1556 h 1808"/>
              <a:gd name="T18" fmla="*/ 17 w 1109"/>
              <a:gd name="T19" fmla="*/ 1604 h 1808"/>
              <a:gd name="T20" fmla="*/ 5 w 1109"/>
              <a:gd name="T21" fmla="*/ 1640 h 1808"/>
              <a:gd name="T22" fmla="*/ 41 w 1109"/>
              <a:gd name="T23" fmla="*/ 1664 h 1808"/>
              <a:gd name="T24" fmla="*/ 113 w 1109"/>
              <a:gd name="T25" fmla="*/ 1712 h 1808"/>
              <a:gd name="T26" fmla="*/ 257 w 1109"/>
              <a:gd name="T27" fmla="*/ 1808 h 1808"/>
              <a:gd name="T28" fmla="*/ 413 w 1109"/>
              <a:gd name="T29" fmla="*/ 1748 h 1808"/>
              <a:gd name="T30" fmla="*/ 413 w 1109"/>
              <a:gd name="T31" fmla="*/ 1748 h 1808"/>
              <a:gd name="T32" fmla="*/ 485 w 1109"/>
              <a:gd name="T33" fmla="*/ 1724 h 1808"/>
              <a:gd name="T34" fmla="*/ 557 w 1109"/>
              <a:gd name="T35" fmla="*/ 1676 h 1808"/>
              <a:gd name="T36" fmla="*/ 593 w 1109"/>
              <a:gd name="T37" fmla="*/ 1652 h 1808"/>
              <a:gd name="T38" fmla="*/ 653 w 1109"/>
              <a:gd name="T39" fmla="*/ 1592 h 1808"/>
              <a:gd name="T40" fmla="*/ 797 w 1109"/>
              <a:gd name="T41" fmla="*/ 1460 h 1808"/>
              <a:gd name="T42" fmla="*/ 965 w 1109"/>
              <a:gd name="T43" fmla="*/ 1328 h 1808"/>
              <a:gd name="T44" fmla="*/ 1073 w 1109"/>
              <a:gd name="T45" fmla="*/ 1184 h 1808"/>
              <a:gd name="T46" fmla="*/ 1085 w 1109"/>
              <a:gd name="T47" fmla="*/ 1124 h 1808"/>
              <a:gd name="T48" fmla="*/ 1109 w 1109"/>
              <a:gd name="T49" fmla="*/ 1028 h 1808"/>
              <a:gd name="T50" fmla="*/ 1073 w 1109"/>
              <a:gd name="T51" fmla="*/ 632 h 1808"/>
              <a:gd name="T52" fmla="*/ 1037 w 1109"/>
              <a:gd name="T53" fmla="*/ 32 h 1808"/>
              <a:gd name="T54" fmla="*/ 941 w 1109"/>
              <a:gd name="T55" fmla="*/ 20 h 1808"/>
              <a:gd name="T56" fmla="*/ 785 w 1109"/>
              <a:gd name="T57" fmla="*/ 32 h 1808"/>
              <a:gd name="T58" fmla="*/ 677 w 1109"/>
              <a:gd name="T59" fmla="*/ 80 h 1808"/>
              <a:gd name="T60" fmla="*/ 509 w 1109"/>
              <a:gd name="T61" fmla="*/ 128 h 1808"/>
              <a:gd name="T62" fmla="*/ 389 w 1109"/>
              <a:gd name="T63" fmla="*/ 188 h 1808"/>
              <a:gd name="T64" fmla="*/ 377 w 1109"/>
              <a:gd name="T65" fmla="*/ 224 h 1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09" h="1808">
                <a:moveTo>
                  <a:pt x="377" y="224"/>
                </a:moveTo>
                <a:cubicBezTo>
                  <a:pt x="373" y="252"/>
                  <a:pt x="375" y="282"/>
                  <a:pt x="365" y="308"/>
                </a:cubicBezTo>
                <a:cubicBezTo>
                  <a:pt x="345" y="359"/>
                  <a:pt x="286" y="400"/>
                  <a:pt x="269" y="452"/>
                </a:cubicBezTo>
                <a:cubicBezTo>
                  <a:pt x="247" y="518"/>
                  <a:pt x="232" y="565"/>
                  <a:pt x="221" y="632"/>
                </a:cubicBezTo>
                <a:cubicBezTo>
                  <a:pt x="233" y="996"/>
                  <a:pt x="221" y="933"/>
                  <a:pt x="281" y="1172"/>
                </a:cubicBezTo>
                <a:cubicBezTo>
                  <a:pt x="287" y="1241"/>
                  <a:pt x="328" y="1353"/>
                  <a:pt x="269" y="1412"/>
                </a:cubicBezTo>
                <a:cubicBezTo>
                  <a:pt x="254" y="1427"/>
                  <a:pt x="205" y="1458"/>
                  <a:pt x="185" y="1472"/>
                </a:cubicBezTo>
                <a:cubicBezTo>
                  <a:pt x="131" y="1553"/>
                  <a:pt x="195" y="1474"/>
                  <a:pt x="125" y="1520"/>
                </a:cubicBezTo>
                <a:cubicBezTo>
                  <a:pt x="111" y="1529"/>
                  <a:pt x="102" y="1546"/>
                  <a:pt x="89" y="1556"/>
                </a:cubicBezTo>
                <a:cubicBezTo>
                  <a:pt x="66" y="1574"/>
                  <a:pt x="17" y="1604"/>
                  <a:pt x="17" y="1604"/>
                </a:cubicBezTo>
                <a:cubicBezTo>
                  <a:pt x="13" y="1616"/>
                  <a:pt x="0" y="1628"/>
                  <a:pt x="5" y="1640"/>
                </a:cubicBezTo>
                <a:cubicBezTo>
                  <a:pt x="10" y="1653"/>
                  <a:pt x="30" y="1655"/>
                  <a:pt x="41" y="1664"/>
                </a:cubicBezTo>
                <a:cubicBezTo>
                  <a:pt x="101" y="1714"/>
                  <a:pt x="50" y="1691"/>
                  <a:pt x="113" y="1712"/>
                </a:cubicBezTo>
                <a:cubicBezTo>
                  <a:pt x="156" y="1755"/>
                  <a:pt x="199" y="1789"/>
                  <a:pt x="257" y="1808"/>
                </a:cubicBezTo>
                <a:lnTo>
                  <a:pt x="413" y="1748"/>
                </a:lnTo>
                <a:cubicBezTo>
                  <a:pt x="413" y="1748"/>
                  <a:pt x="413" y="1748"/>
                  <a:pt x="413" y="1748"/>
                </a:cubicBezTo>
                <a:cubicBezTo>
                  <a:pt x="437" y="1740"/>
                  <a:pt x="464" y="1738"/>
                  <a:pt x="485" y="1724"/>
                </a:cubicBezTo>
                <a:cubicBezTo>
                  <a:pt x="509" y="1708"/>
                  <a:pt x="533" y="1692"/>
                  <a:pt x="557" y="1676"/>
                </a:cubicBezTo>
                <a:cubicBezTo>
                  <a:pt x="569" y="1668"/>
                  <a:pt x="593" y="1652"/>
                  <a:pt x="593" y="1652"/>
                </a:cubicBezTo>
                <a:cubicBezTo>
                  <a:pt x="642" y="1578"/>
                  <a:pt x="588" y="1650"/>
                  <a:pt x="653" y="1592"/>
                </a:cubicBezTo>
                <a:cubicBezTo>
                  <a:pt x="704" y="1546"/>
                  <a:pt x="741" y="1497"/>
                  <a:pt x="797" y="1460"/>
                </a:cubicBezTo>
                <a:cubicBezTo>
                  <a:pt x="824" y="1419"/>
                  <a:pt x="915" y="1345"/>
                  <a:pt x="965" y="1328"/>
                </a:cubicBezTo>
                <a:cubicBezTo>
                  <a:pt x="1001" y="1274"/>
                  <a:pt x="1028" y="1229"/>
                  <a:pt x="1073" y="1184"/>
                </a:cubicBezTo>
                <a:cubicBezTo>
                  <a:pt x="1077" y="1164"/>
                  <a:pt x="1080" y="1144"/>
                  <a:pt x="1085" y="1124"/>
                </a:cubicBezTo>
                <a:cubicBezTo>
                  <a:pt x="1092" y="1092"/>
                  <a:pt x="1109" y="1028"/>
                  <a:pt x="1109" y="1028"/>
                </a:cubicBezTo>
                <a:cubicBezTo>
                  <a:pt x="1102" y="893"/>
                  <a:pt x="1095" y="765"/>
                  <a:pt x="1073" y="632"/>
                </a:cubicBezTo>
                <a:cubicBezTo>
                  <a:pt x="1060" y="111"/>
                  <a:pt x="1092" y="309"/>
                  <a:pt x="1037" y="32"/>
                </a:cubicBezTo>
                <a:cubicBezTo>
                  <a:pt x="1031" y="0"/>
                  <a:pt x="973" y="24"/>
                  <a:pt x="941" y="20"/>
                </a:cubicBezTo>
                <a:cubicBezTo>
                  <a:pt x="889" y="24"/>
                  <a:pt x="837" y="24"/>
                  <a:pt x="785" y="32"/>
                </a:cubicBezTo>
                <a:cubicBezTo>
                  <a:pt x="695" y="46"/>
                  <a:pt x="737" y="50"/>
                  <a:pt x="677" y="80"/>
                </a:cubicBezTo>
                <a:cubicBezTo>
                  <a:pt x="628" y="104"/>
                  <a:pt x="562" y="115"/>
                  <a:pt x="509" y="128"/>
                </a:cubicBezTo>
                <a:cubicBezTo>
                  <a:pt x="476" y="150"/>
                  <a:pt x="416" y="161"/>
                  <a:pt x="389" y="188"/>
                </a:cubicBezTo>
                <a:cubicBezTo>
                  <a:pt x="380" y="197"/>
                  <a:pt x="381" y="212"/>
                  <a:pt x="377" y="224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Freeform 4"/>
          <p:cNvSpPr>
            <a:spLocks/>
          </p:cNvSpPr>
          <p:nvPr/>
        </p:nvSpPr>
        <p:spPr bwMode="auto">
          <a:xfrm>
            <a:off x="2743200" y="2339975"/>
            <a:ext cx="1725613" cy="1824038"/>
          </a:xfrm>
          <a:custGeom>
            <a:avLst/>
            <a:gdLst>
              <a:gd name="T0" fmla="*/ 0 w 1087"/>
              <a:gd name="T1" fmla="*/ 110 h 1149"/>
              <a:gd name="T2" fmla="*/ 624 w 1087"/>
              <a:gd name="T3" fmla="*/ 74 h 1149"/>
              <a:gd name="T4" fmla="*/ 756 w 1087"/>
              <a:gd name="T5" fmla="*/ 38 h 1149"/>
              <a:gd name="T6" fmla="*/ 936 w 1087"/>
              <a:gd name="T7" fmla="*/ 50 h 1149"/>
              <a:gd name="T8" fmla="*/ 780 w 1087"/>
              <a:gd name="T9" fmla="*/ 362 h 1149"/>
              <a:gd name="T10" fmla="*/ 756 w 1087"/>
              <a:gd name="T11" fmla="*/ 398 h 1149"/>
              <a:gd name="T12" fmla="*/ 684 w 1087"/>
              <a:gd name="T13" fmla="*/ 446 h 1149"/>
              <a:gd name="T14" fmla="*/ 552 w 1087"/>
              <a:gd name="T15" fmla="*/ 578 h 1149"/>
              <a:gd name="T16" fmla="*/ 492 w 1087"/>
              <a:gd name="T17" fmla="*/ 650 h 1149"/>
              <a:gd name="T18" fmla="*/ 420 w 1087"/>
              <a:gd name="T19" fmla="*/ 710 h 1149"/>
              <a:gd name="T20" fmla="*/ 408 w 1087"/>
              <a:gd name="T21" fmla="*/ 746 h 1149"/>
              <a:gd name="T22" fmla="*/ 336 w 1087"/>
              <a:gd name="T23" fmla="*/ 794 h 1149"/>
              <a:gd name="T24" fmla="*/ 180 w 1087"/>
              <a:gd name="T25" fmla="*/ 962 h 1149"/>
              <a:gd name="T26" fmla="*/ 156 w 1087"/>
              <a:gd name="T27" fmla="*/ 998 h 1149"/>
              <a:gd name="T28" fmla="*/ 120 w 1087"/>
              <a:gd name="T29" fmla="*/ 1034 h 1149"/>
              <a:gd name="T30" fmla="*/ 60 w 1087"/>
              <a:gd name="T31" fmla="*/ 1118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087" h="1149">
                <a:moveTo>
                  <a:pt x="0" y="110"/>
                </a:moveTo>
                <a:cubicBezTo>
                  <a:pt x="317" y="102"/>
                  <a:pt x="389" y="103"/>
                  <a:pt x="624" y="74"/>
                </a:cubicBezTo>
                <a:cubicBezTo>
                  <a:pt x="667" y="60"/>
                  <a:pt x="756" y="38"/>
                  <a:pt x="756" y="38"/>
                </a:cubicBezTo>
                <a:cubicBezTo>
                  <a:pt x="816" y="42"/>
                  <a:pt x="903" y="0"/>
                  <a:pt x="936" y="50"/>
                </a:cubicBezTo>
                <a:cubicBezTo>
                  <a:pt x="1087" y="276"/>
                  <a:pt x="882" y="294"/>
                  <a:pt x="780" y="362"/>
                </a:cubicBezTo>
                <a:cubicBezTo>
                  <a:pt x="772" y="374"/>
                  <a:pt x="767" y="389"/>
                  <a:pt x="756" y="398"/>
                </a:cubicBezTo>
                <a:cubicBezTo>
                  <a:pt x="734" y="417"/>
                  <a:pt x="684" y="446"/>
                  <a:pt x="684" y="446"/>
                </a:cubicBezTo>
                <a:cubicBezTo>
                  <a:pt x="647" y="501"/>
                  <a:pt x="601" y="537"/>
                  <a:pt x="552" y="578"/>
                </a:cubicBezTo>
                <a:cubicBezTo>
                  <a:pt x="434" y="676"/>
                  <a:pt x="586" y="556"/>
                  <a:pt x="492" y="650"/>
                </a:cubicBezTo>
                <a:cubicBezTo>
                  <a:pt x="470" y="672"/>
                  <a:pt x="442" y="688"/>
                  <a:pt x="420" y="710"/>
                </a:cubicBezTo>
                <a:cubicBezTo>
                  <a:pt x="416" y="722"/>
                  <a:pt x="417" y="737"/>
                  <a:pt x="408" y="746"/>
                </a:cubicBezTo>
                <a:cubicBezTo>
                  <a:pt x="388" y="766"/>
                  <a:pt x="336" y="794"/>
                  <a:pt x="336" y="794"/>
                </a:cubicBezTo>
                <a:cubicBezTo>
                  <a:pt x="294" y="857"/>
                  <a:pt x="243" y="920"/>
                  <a:pt x="180" y="962"/>
                </a:cubicBezTo>
                <a:cubicBezTo>
                  <a:pt x="172" y="974"/>
                  <a:pt x="165" y="987"/>
                  <a:pt x="156" y="998"/>
                </a:cubicBezTo>
                <a:cubicBezTo>
                  <a:pt x="145" y="1011"/>
                  <a:pt x="130" y="1021"/>
                  <a:pt x="120" y="1034"/>
                </a:cubicBezTo>
                <a:cubicBezTo>
                  <a:pt x="31" y="1149"/>
                  <a:pt x="100" y="1078"/>
                  <a:pt x="60" y="1118"/>
                </a:cubicBezTo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Freeform 5"/>
          <p:cNvSpPr>
            <a:spLocks/>
          </p:cNvSpPr>
          <p:nvPr/>
        </p:nvSpPr>
        <p:spPr bwMode="auto">
          <a:xfrm>
            <a:off x="4127500" y="2209800"/>
            <a:ext cx="1284288" cy="933450"/>
          </a:xfrm>
          <a:custGeom>
            <a:avLst/>
            <a:gdLst>
              <a:gd name="T0" fmla="*/ 40 w 809"/>
              <a:gd name="T1" fmla="*/ 108 h 588"/>
              <a:gd name="T2" fmla="*/ 316 w 809"/>
              <a:gd name="T3" fmla="*/ 84 h 588"/>
              <a:gd name="T4" fmla="*/ 496 w 809"/>
              <a:gd name="T5" fmla="*/ 36 h 588"/>
              <a:gd name="T6" fmla="*/ 712 w 809"/>
              <a:gd name="T7" fmla="*/ 48 h 588"/>
              <a:gd name="T8" fmla="*/ 724 w 809"/>
              <a:gd name="T9" fmla="*/ 240 h 588"/>
              <a:gd name="T10" fmla="*/ 784 w 809"/>
              <a:gd name="T11" fmla="*/ 348 h 588"/>
              <a:gd name="T12" fmla="*/ 796 w 809"/>
              <a:gd name="T13" fmla="*/ 588 h 588"/>
              <a:gd name="T14" fmla="*/ 592 w 809"/>
              <a:gd name="T15" fmla="*/ 552 h 588"/>
              <a:gd name="T16" fmla="*/ 460 w 809"/>
              <a:gd name="T17" fmla="*/ 516 h 588"/>
              <a:gd name="T18" fmla="*/ 364 w 809"/>
              <a:gd name="T19" fmla="*/ 492 h 588"/>
              <a:gd name="T20" fmla="*/ 292 w 809"/>
              <a:gd name="T21" fmla="*/ 444 h 588"/>
              <a:gd name="T22" fmla="*/ 256 w 809"/>
              <a:gd name="T23" fmla="*/ 432 h 588"/>
              <a:gd name="T24" fmla="*/ 148 w 809"/>
              <a:gd name="T25" fmla="*/ 372 h 588"/>
              <a:gd name="T26" fmla="*/ 100 w 809"/>
              <a:gd name="T27" fmla="*/ 312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09" h="588">
                <a:moveTo>
                  <a:pt x="40" y="108"/>
                </a:moveTo>
                <a:cubicBezTo>
                  <a:pt x="162" y="67"/>
                  <a:pt x="0" y="118"/>
                  <a:pt x="316" y="84"/>
                </a:cubicBezTo>
                <a:cubicBezTo>
                  <a:pt x="374" y="78"/>
                  <a:pt x="439" y="55"/>
                  <a:pt x="496" y="36"/>
                </a:cubicBezTo>
                <a:cubicBezTo>
                  <a:pt x="568" y="40"/>
                  <a:pt x="658" y="0"/>
                  <a:pt x="712" y="48"/>
                </a:cubicBezTo>
                <a:cubicBezTo>
                  <a:pt x="760" y="91"/>
                  <a:pt x="714" y="177"/>
                  <a:pt x="724" y="240"/>
                </a:cubicBezTo>
                <a:cubicBezTo>
                  <a:pt x="728" y="266"/>
                  <a:pt x="769" y="325"/>
                  <a:pt x="784" y="348"/>
                </a:cubicBezTo>
                <a:cubicBezTo>
                  <a:pt x="795" y="443"/>
                  <a:pt x="809" y="496"/>
                  <a:pt x="796" y="588"/>
                </a:cubicBezTo>
                <a:cubicBezTo>
                  <a:pt x="682" y="550"/>
                  <a:pt x="749" y="566"/>
                  <a:pt x="592" y="552"/>
                </a:cubicBezTo>
                <a:cubicBezTo>
                  <a:pt x="548" y="541"/>
                  <a:pt x="505" y="526"/>
                  <a:pt x="460" y="516"/>
                </a:cubicBezTo>
                <a:cubicBezTo>
                  <a:pt x="442" y="512"/>
                  <a:pt x="385" y="504"/>
                  <a:pt x="364" y="492"/>
                </a:cubicBezTo>
                <a:cubicBezTo>
                  <a:pt x="339" y="478"/>
                  <a:pt x="316" y="460"/>
                  <a:pt x="292" y="444"/>
                </a:cubicBezTo>
                <a:cubicBezTo>
                  <a:pt x="281" y="437"/>
                  <a:pt x="267" y="438"/>
                  <a:pt x="256" y="432"/>
                </a:cubicBezTo>
                <a:cubicBezTo>
                  <a:pt x="220" y="414"/>
                  <a:pt x="182" y="395"/>
                  <a:pt x="148" y="372"/>
                </a:cubicBezTo>
                <a:cubicBezTo>
                  <a:pt x="118" y="327"/>
                  <a:pt x="134" y="346"/>
                  <a:pt x="100" y="312"/>
                </a:cubicBezTo>
              </a:path>
            </a:pathLst>
          </a:custGeom>
          <a:solidFill>
            <a:srgbClr val="FF99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Freeform 6"/>
          <p:cNvSpPr>
            <a:spLocks/>
          </p:cNvSpPr>
          <p:nvPr/>
        </p:nvSpPr>
        <p:spPr bwMode="auto">
          <a:xfrm>
            <a:off x="5257800" y="2133600"/>
            <a:ext cx="1227138" cy="1374775"/>
          </a:xfrm>
          <a:custGeom>
            <a:avLst/>
            <a:gdLst>
              <a:gd name="T0" fmla="*/ 0 w 773"/>
              <a:gd name="T1" fmla="*/ 96 h 866"/>
              <a:gd name="T2" fmla="*/ 204 w 773"/>
              <a:gd name="T3" fmla="*/ 48 h 866"/>
              <a:gd name="T4" fmla="*/ 240 w 773"/>
              <a:gd name="T5" fmla="*/ 24 h 866"/>
              <a:gd name="T6" fmla="*/ 312 w 773"/>
              <a:gd name="T7" fmla="*/ 0 h 866"/>
              <a:gd name="T8" fmla="*/ 360 w 773"/>
              <a:gd name="T9" fmla="*/ 12 h 866"/>
              <a:gd name="T10" fmla="*/ 396 w 773"/>
              <a:gd name="T11" fmla="*/ 84 h 866"/>
              <a:gd name="T12" fmla="*/ 432 w 773"/>
              <a:gd name="T13" fmla="*/ 120 h 866"/>
              <a:gd name="T14" fmla="*/ 480 w 773"/>
              <a:gd name="T15" fmla="*/ 192 h 866"/>
              <a:gd name="T16" fmla="*/ 588 w 773"/>
              <a:gd name="T17" fmla="*/ 336 h 866"/>
              <a:gd name="T18" fmla="*/ 636 w 773"/>
              <a:gd name="T19" fmla="*/ 420 h 866"/>
              <a:gd name="T20" fmla="*/ 684 w 773"/>
              <a:gd name="T21" fmla="*/ 564 h 866"/>
              <a:gd name="T22" fmla="*/ 708 w 773"/>
              <a:gd name="T23" fmla="*/ 600 h 866"/>
              <a:gd name="T24" fmla="*/ 756 w 773"/>
              <a:gd name="T25" fmla="*/ 708 h 866"/>
              <a:gd name="T26" fmla="*/ 768 w 773"/>
              <a:gd name="T27" fmla="*/ 852 h 866"/>
              <a:gd name="T28" fmla="*/ 744 w 773"/>
              <a:gd name="T29" fmla="*/ 816 h 866"/>
              <a:gd name="T30" fmla="*/ 672 w 773"/>
              <a:gd name="T31" fmla="*/ 792 h 866"/>
              <a:gd name="T32" fmla="*/ 396 w 773"/>
              <a:gd name="T33" fmla="*/ 732 h 866"/>
              <a:gd name="T34" fmla="*/ 204 w 773"/>
              <a:gd name="T35" fmla="*/ 672 h 866"/>
              <a:gd name="T36" fmla="*/ 72 w 773"/>
              <a:gd name="T37" fmla="*/ 636 h 8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73" h="866">
                <a:moveTo>
                  <a:pt x="0" y="96"/>
                </a:moveTo>
                <a:cubicBezTo>
                  <a:pt x="68" y="79"/>
                  <a:pt x="135" y="62"/>
                  <a:pt x="204" y="48"/>
                </a:cubicBezTo>
                <a:cubicBezTo>
                  <a:pt x="216" y="40"/>
                  <a:pt x="227" y="30"/>
                  <a:pt x="240" y="24"/>
                </a:cubicBezTo>
                <a:cubicBezTo>
                  <a:pt x="263" y="14"/>
                  <a:pt x="312" y="0"/>
                  <a:pt x="312" y="0"/>
                </a:cubicBezTo>
                <a:cubicBezTo>
                  <a:pt x="328" y="4"/>
                  <a:pt x="346" y="3"/>
                  <a:pt x="360" y="12"/>
                </a:cubicBezTo>
                <a:cubicBezTo>
                  <a:pt x="394" y="35"/>
                  <a:pt x="377" y="55"/>
                  <a:pt x="396" y="84"/>
                </a:cubicBezTo>
                <a:cubicBezTo>
                  <a:pt x="405" y="98"/>
                  <a:pt x="422" y="107"/>
                  <a:pt x="432" y="120"/>
                </a:cubicBezTo>
                <a:cubicBezTo>
                  <a:pt x="450" y="143"/>
                  <a:pt x="457" y="175"/>
                  <a:pt x="480" y="192"/>
                </a:cubicBezTo>
                <a:cubicBezTo>
                  <a:pt x="542" y="239"/>
                  <a:pt x="556" y="273"/>
                  <a:pt x="588" y="336"/>
                </a:cubicBezTo>
                <a:cubicBezTo>
                  <a:pt x="631" y="423"/>
                  <a:pt x="594" y="315"/>
                  <a:pt x="636" y="420"/>
                </a:cubicBezTo>
                <a:cubicBezTo>
                  <a:pt x="650" y="456"/>
                  <a:pt x="661" y="529"/>
                  <a:pt x="684" y="564"/>
                </a:cubicBezTo>
                <a:cubicBezTo>
                  <a:pt x="692" y="576"/>
                  <a:pt x="702" y="587"/>
                  <a:pt x="708" y="600"/>
                </a:cubicBezTo>
                <a:cubicBezTo>
                  <a:pt x="765" y="729"/>
                  <a:pt x="702" y="627"/>
                  <a:pt x="756" y="708"/>
                </a:cubicBezTo>
                <a:cubicBezTo>
                  <a:pt x="760" y="756"/>
                  <a:pt x="773" y="804"/>
                  <a:pt x="768" y="852"/>
                </a:cubicBezTo>
                <a:cubicBezTo>
                  <a:pt x="766" y="866"/>
                  <a:pt x="756" y="824"/>
                  <a:pt x="744" y="816"/>
                </a:cubicBezTo>
                <a:cubicBezTo>
                  <a:pt x="723" y="803"/>
                  <a:pt x="697" y="798"/>
                  <a:pt x="672" y="792"/>
                </a:cubicBezTo>
                <a:cubicBezTo>
                  <a:pt x="581" y="769"/>
                  <a:pt x="489" y="745"/>
                  <a:pt x="396" y="732"/>
                </a:cubicBezTo>
                <a:cubicBezTo>
                  <a:pt x="334" y="711"/>
                  <a:pt x="268" y="686"/>
                  <a:pt x="204" y="672"/>
                </a:cubicBezTo>
                <a:cubicBezTo>
                  <a:pt x="153" y="661"/>
                  <a:pt x="117" y="659"/>
                  <a:pt x="72" y="636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Freeform 7"/>
          <p:cNvSpPr>
            <a:spLocks/>
          </p:cNvSpPr>
          <p:nvPr/>
        </p:nvSpPr>
        <p:spPr bwMode="auto">
          <a:xfrm>
            <a:off x="2786063" y="2743200"/>
            <a:ext cx="1500187" cy="1543050"/>
          </a:xfrm>
          <a:custGeom>
            <a:avLst/>
            <a:gdLst>
              <a:gd name="T0" fmla="*/ 945 w 945"/>
              <a:gd name="T1" fmla="*/ 0 h 972"/>
              <a:gd name="T2" fmla="*/ 933 w 945"/>
              <a:gd name="T3" fmla="*/ 744 h 972"/>
              <a:gd name="T4" fmla="*/ 861 w 945"/>
              <a:gd name="T5" fmla="*/ 972 h 972"/>
              <a:gd name="T6" fmla="*/ 729 w 945"/>
              <a:gd name="T7" fmla="*/ 960 h 972"/>
              <a:gd name="T8" fmla="*/ 261 w 945"/>
              <a:gd name="T9" fmla="*/ 948 h 972"/>
              <a:gd name="T10" fmla="*/ 189 w 945"/>
              <a:gd name="T11" fmla="*/ 924 h 972"/>
              <a:gd name="T12" fmla="*/ 45 w 945"/>
              <a:gd name="T13" fmla="*/ 936 h 972"/>
              <a:gd name="T14" fmla="*/ 9 w 945"/>
              <a:gd name="T15" fmla="*/ 948 h 972"/>
              <a:gd name="T16" fmla="*/ 21 w 945"/>
              <a:gd name="T17" fmla="*/ 912 h 972"/>
              <a:gd name="T18" fmla="*/ 81 w 945"/>
              <a:gd name="T19" fmla="*/ 816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45" h="972">
                <a:moveTo>
                  <a:pt x="945" y="0"/>
                </a:moveTo>
                <a:cubicBezTo>
                  <a:pt x="941" y="248"/>
                  <a:pt x="940" y="496"/>
                  <a:pt x="933" y="744"/>
                </a:cubicBezTo>
                <a:cubicBezTo>
                  <a:pt x="931" y="821"/>
                  <a:pt x="929" y="927"/>
                  <a:pt x="861" y="972"/>
                </a:cubicBezTo>
                <a:cubicBezTo>
                  <a:pt x="817" y="968"/>
                  <a:pt x="773" y="962"/>
                  <a:pt x="729" y="960"/>
                </a:cubicBezTo>
                <a:cubicBezTo>
                  <a:pt x="573" y="954"/>
                  <a:pt x="417" y="958"/>
                  <a:pt x="261" y="948"/>
                </a:cubicBezTo>
                <a:cubicBezTo>
                  <a:pt x="236" y="946"/>
                  <a:pt x="189" y="924"/>
                  <a:pt x="189" y="924"/>
                </a:cubicBezTo>
                <a:cubicBezTo>
                  <a:pt x="141" y="928"/>
                  <a:pt x="93" y="930"/>
                  <a:pt x="45" y="936"/>
                </a:cubicBezTo>
                <a:cubicBezTo>
                  <a:pt x="32" y="938"/>
                  <a:pt x="18" y="957"/>
                  <a:pt x="9" y="948"/>
                </a:cubicBezTo>
                <a:cubicBezTo>
                  <a:pt x="0" y="939"/>
                  <a:pt x="16" y="924"/>
                  <a:pt x="21" y="912"/>
                </a:cubicBezTo>
                <a:cubicBezTo>
                  <a:pt x="36" y="877"/>
                  <a:pt x="54" y="843"/>
                  <a:pt x="81" y="816"/>
                </a:cubicBezTo>
              </a:path>
            </a:pathLst>
          </a:cu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Freeform 8"/>
          <p:cNvSpPr>
            <a:spLocks/>
          </p:cNvSpPr>
          <p:nvPr/>
        </p:nvSpPr>
        <p:spPr bwMode="auto">
          <a:xfrm>
            <a:off x="4165600" y="2819400"/>
            <a:ext cx="1168400" cy="1425575"/>
          </a:xfrm>
          <a:custGeom>
            <a:avLst/>
            <a:gdLst>
              <a:gd name="T0" fmla="*/ 736 w 736"/>
              <a:gd name="T1" fmla="*/ 192 h 898"/>
              <a:gd name="T2" fmla="*/ 712 w 736"/>
              <a:gd name="T3" fmla="*/ 528 h 898"/>
              <a:gd name="T4" fmla="*/ 700 w 736"/>
              <a:gd name="T5" fmla="*/ 564 h 898"/>
              <a:gd name="T6" fmla="*/ 688 w 736"/>
              <a:gd name="T7" fmla="*/ 612 h 898"/>
              <a:gd name="T8" fmla="*/ 616 w 736"/>
              <a:gd name="T9" fmla="*/ 780 h 898"/>
              <a:gd name="T10" fmla="*/ 400 w 736"/>
              <a:gd name="T11" fmla="*/ 804 h 898"/>
              <a:gd name="T12" fmla="*/ 208 w 736"/>
              <a:gd name="T13" fmla="*/ 864 h 898"/>
              <a:gd name="T14" fmla="*/ 40 w 736"/>
              <a:gd name="T15" fmla="*/ 852 h 898"/>
              <a:gd name="T16" fmla="*/ 52 w 736"/>
              <a:gd name="T17" fmla="*/ 648 h 898"/>
              <a:gd name="T18" fmla="*/ 76 w 736"/>
              <a:gd name="T19" fmla="*/ 576 h 898"/>
              <a:gd name="T20" fmla="*/ 112 w 736"/>
              <a:gd name="T21" fmla="*/ 0 h 898"/>
              <a:gd name="T22" fmla="*/ 208 w 736"/>
              <a:gd name="T23" fmla="*/ 84 h 898"/>
              <a:gd name="T24" fmla="*/ 232 w 736"/>
              <a:gd name="T25" fmla="*/ 48 h 898"/>
              <a:gd name="T26" fmla="*/ 160 w 736"/>
              <a:gd name="T27" fmla="*/ 36 h 898"/>
              <a:gd name="T28" fmla="*/ 124 w 736"/>
              <a:gd name="T29" fmla="*/ 12 h 898"/>
              <a:gd name="T30" fmla="*/ 196 w 736"/>
              <a:gd name="T31" fmla="*/ 24 h 898"/>
              <a:gd name="T32" fmla="*/ 232 w 736"/>
              <a:gd name="T33" fmla="*/ 48 h 898"/>
              <a:gd name="T34" fmla="*/ 268 w 736"/>
              <a:gd name="T35" fmla="*/ 60 h 898"/>
              <a:gd name="T36" fmla="*/ 340 w 736"/>
              <a:gd name="T37" fmla="*/ 108 h 898"/>
              <a:gd name="T38" fmla="*/ 520 w 736"/>
              <a:gd name="T39" fmla="*/ 156 h 898"/>
              <a:gd name="T40" fmla="*/ 664 w 736"/>
              <a:gd name="T41" fmla="*/ 204 h 898"/>
              <a:gd name="T42" fmla="*/ 736 w 736"/>
              <a:gd name="T43" fmla="*/ 192 h 8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6" h="898">
                <a:moveTo>
                  <a:pt x="736" y="192"/>
                </a:moveTo>
                <a:cubicBezTo>
                  <a:pt x="732" y="276"/>
                  <a:pt x="730" y="428"/>
                  <a:pt x="712" y="528"/>
                </a:cubicBezTo>
                <a:cubicBezTo>
                  <a:pt x="710" y="540"/>
                  <a:pt x="703" y="552"/>
                  <a:pt x="700" y="564"/>
                </a:cubicBezTo>
                <a:cubicBezTo>
                  <a:pt x="695" y="580"/>
                  <a:pt x="691" y="596"/>
                  <a:pt x="688" y="612"/>
                </a:cubicBezTo>
                <a:cubicBezTo>
                  <a:pt x="676" y="683"/>
                  <a:pt x="675" y="733"/>
                  <a:pt x="616" y="780"/>
                </a:cubicBezTo>
                <a:cubicBezTo>
                  <a:pt x="559" y="825"/>
                  <a:pt x="472" y="799"/>
                  <a:pt x="400" y="804"/>
                </a:cubicBezTo>
                <a:cubicBezTo>
                  <a:pt x="334" y="817"/>
                  <a:pt x="272" y="843"/>
                  <a:pt x="208" y="864"/>
                </a:cubicBezTo>
                <a:cubicBezTo>
                  <a:pt x="152" y="860"/>
                  <a:pt x="73" y="898"/>
                  <a:pt x="40" y="852"/>
                </a:cubicBezTo>
                <a:cubicBezTo>
                  <a:pt x="0" y="797"/>
                  <a:pt x="43" y="716"/>
                  <a:pt x="52" y="648"/>
                </a:cubicBezTo>
                <a:cubicBezTo>
                  <a:pt x="55" y="623"/>
                  <a:pt x="76" y="576"/>
                  <a:pt x="76" y="576"/>
                </a:cubicBezTo>
                <a:cubicBezTo>
                  <a:pt x="101" y="40"/>
                  <a:pt x="66" y="229"/>
                  <a:pt x="112" y="0"/>
                </a:cubicBezTo>
                <a:cubicBezTo>
                  <a:pt x="151" y="26"/>
                  <a:pt x="169" y="58"/>
                  <a:pt x="208" y="84"/>
                </a:cubicBezTo>
                <a:cubicBezTo>
                  <a:pt x="216" y="72"/>
                  <a:pt x="242" y="58"/>
                  <a:pt x="232" y="48"/>
                </a:cubicBezTo>
                <a:cubicBezTo>
                  <a:pt x="215" y="31"/>
                  <a:pt x="183" y="44"/>
                  <a:pt x="160" y="36"/>
                </a:cubicBezTo>
                <a:cubicBezTo>
                  <a:pt x="146" y="31"/>
                  <a:pt x="110" y="17"/>
                  <a:pt x="124" y="12"/>
                </a:cubicBezTo>
                <a:cubicBezTo>
                  <a:pt x="147" y="4"/>
                  <a:pt x="172" y="20"/>
                  <a:pt x="196" y="24"/>
                </a:cubicBezTo>
                <a:cubicBezTo>
                  <a:pt x="208" y="32"/>
                  <a:pt x="219" y="42"/>
                  <a:pt x="232" y="48"/>
                </a:cubicBezTo>
                <a:cubicBezTo>
                  <a:pt x="243" y="54"/>
                  <a:pt x="257" y="54"/>
                  <a:pt x="268" y="60"/>
                </a:cubicBezTo>
                <a:cubicBezTo>
                  <a:pt x="293" y="74"/>
                  <a:pt x="316" y="92"/>
                  <a:pt x="340" y="108"/>
                </a:cubicBezTo>
                <a:cubicBezTo>
                  <a:pt x="386" y="139"/>
                  <a:pt x="469" y="142"/>
                  <a:pt x="520" y="156"/>
                </a:cubicBezTo>
                <a:cubicBezTo>
                  <a:pt x="568" y="169"/>
                  <a:pt x="616" y="188"/>
                  <a:pt x="664" y="204"/>
                </a:cubicBezTo>
                <a:cubicBezTo>
                  <a:pt x="687" y="212"/>
                  <a:pt x="712" y="196"/>
                  <a:pt x="736" y="192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0" y="694426"/>
            <a:ext cx="6096000" cy="14344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7200" dirty="0">
                <a:latin typeface="Times New Roman" pitchFamily="18" charset="0"/>
              </a:rPr>
              <a:t>Loin of Lamb?</a:t>
            </a:r>
          </a:p>
        </p:txBody>
      </p:sp>
      <p:sp>
        <p:nvSpPr>
          <p:cNvPr id="35851" name="AutoShape 11">
            <a:hlinkClick r:id="" action="ppaction://noaction" highlightClick="1">
              <a:snd r:embed="rId3" name="FOGHORN.WAV"/>
            </a:hlinkClick>
          </p:cNvPr>
          <p:cNvSpPr>
            <a:spLocks noChangeArrowheads="1"/>
          </p:cNvSpPr>
          <p:nvPr/>
        </p:nvSpPr>
        <p:spPr bwMode="auto">
          <a:xfrm>
            <a:off x="5486400" y="2438400"/>
            <a:ext cx="4572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</a:rPr>
              <a:t>A</a:t>
            </a:r>
          </a:p>
        </p:txBody>
      </p:sp>
      <p:sp>
        <p:nvSpPr>
          <p:cNvPr id="35852" name="AutoShape 12">
            <a:hlinkClick r:id="" action="ppaction://noaction" highlightClick="1">
              <a:snd r:embed="rId3" name="FOGHORN.WAV"/>
            </a:hlinkClick>
          </p:cNvPr>
          <p:cNvSpPr>
            <a:spLocks noChangeArrowheads="1"/>
          </p:cNvSpPr>
          <p:nvPr/>
        </p:nvSpPr>
        <p:spPr bwMode="auto">
          <a:xfrm>
            <a:off x="1702788" y="3927894"/>
            <a:ext cx="4572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35853" name="AutoShape 13">
            <a:hlinkClick r:id="" action="ppaction://noaction" highlightClick="1">
              <a:snd r:embed="rId3" name="FOGHORN.WAV"/>
            </a:hlinkClick>
          </p:cNvPr>
          <p:cNvSpPr>
            <a:spLocks noChangeArrowheads="1"/>
          </p:cNvSpPr>
          <p:nvPr/>
        </p:nvSpPr>
        <p:spPr bwMode="auto">
          <a:xfrm>
            <a:off x="3352800" y="2514600"/>
            <a:ext cx="4572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</a:rPr>
              <a:t>C</a:t>
            </a:r>
          </a:p>
        </p:txBody>
      </p:sp>
      <p:sp>
        <p:nvSpPr>
          <p:cNvPr id="35854" name="AutoShape 14">
            <a:hlinkClick r:id="" action="ppaction://noaction" highlightClick="1">
              <a:snd r:embed="rId3" name="FOGHORN.WAV"/>
            </a:hlinkClick>
          </p:cNvPr>
          <p:cNvSpPr>
            <a:spLocks noChangeArrowheads="1"/>
          </p:cNvSpPr>
          <p:nvPr/>
        </p:nvSpPr>
        <p:spPr bwMode="auto">
          <a:xfrm>
            <a:off x="4572000" y="2362200"/>
            <a:ext cx="4572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</a:rPr>
              <a:t>B</a:t>
            </a:r>
          </a:p>
        </p:txBody>
      </p:sp>
      <p:sp>
        <p:nvSpPr>
          <p:cNvPr id="35858" name="Rectangle 18"/>
          <p:cNvSpPr>
            <a:spLocks noChangeArrowheads="1"/>
          </p:cNvSpPr>
          <p:nvPr/>
        </p:nvSpPr>
        <p:spPr bwMode="auto">
          <a:xfrm>
            <a:off x="0" y="0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3600" b="1" dirty="0"/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1544609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6" name="Text Box 4"/>
          <p:cNvSpPr txBox="1">
            <a:spLocks noChangeArrowheads="1"/>
          </p:cNvSpPr>
          <p:nvPr/>
        </p:nvSpPr>
        <p:spPr bwMode="auto">
          <a:xfrm>
            <a:off x="514709" y="5569789"/>
            <a:ext cx="883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>
                <a:latin typeface="Times New Roman" pitchFamily="18" charset="0"/>
              </a:rPr>
              <a:t>A.  Hoof	   Hock		   Dewclaw      D.  Flank</a:t>
            </a:r>
          </a:p>
        </p:txBody>
      </p:sp>
      <p:sp>
        <p:nvSpPr>
          <p:cNvPr id="300037" name="AutoShape 5">
            <a:hlinkClick r:id="" action="ppaction://noaction" highlightClick="1">
              <a:snd r:embed="rId2" name="APPLAUSE.WAV"/>
            </a:hlinkClick>
          </p:cNvPr>
          <p:cNvSpPr>
            <a:spLocks noChangeArrowheads="1"/>
          </p:cNvSpPr>
          <p:nvPr/>
        </p:nvSpPr>
        <p:spPr bwMode="auto">
          <a:xfrm>
            <a:off x="537713" y="5569789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300038" name="AutoShape 6">
            <a:hlinkClick r:id="" action="ppaction://noaction" highlightClick="1">
              <a:snd r:embed="rId3" name="GLASS.WAV"/>
            </a:hlinkClick>
          </p:cNvPr>
          <p:cNvSpPr>
            <a:spLocks noChangeArrowheads="1"/>
          </p:cNvSpPr>
          <p:nvPr/>
        </p:nvSpPr>
        <p:spPr bwMode="auto">
          <a:xfrm>
            <a:off x="2128567" y="5569789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Times New Roman" pitchFamily="18" charset="0"/>
              </a:rPr>
              <a:t>B</a:t>
            </a:r>
          </a:p>
        </p:txBody>
      </p:sp>
      <p:sp>
        <p:nvSpPr>
          <p:cNvPr id="300039" name="AutoShape 7">
            <a:hlinkClick r:id="" action="ppaction://noaction" highlightClick="1">
              <a:snd r:embed="rId3" name="GLASS.WAV"/>
            </a:hlinkClick>
          </p:cNvPr>
          <p:cNvSpPr>
            <a:spLocks noChangeArrowheads="1"/>
          </p:cNvSpPr>
          <p:nvPr/>
        </p:nvSpPr>
        <p:spPr bwMode="auto">
          <a:xfrm>
            <a:off x="3802743" y="5569789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Times New Roman" pitchFamily="18" charset="0"/>
              </a:rPr>
              <a:t>C</a:t>
            </a:r>
          </a:p>
        </p:txBody>
      </p:sp>
      <p:sp>
        <p:nvSpPr>
          <p:cNvPr id="300040" name="AutoShape 8">
            <a:hlinkClick r:id="" action="ppaction://noaction" highlightClick="1">
              <a:snd r:embed="rId3" name="GLASS.WAV"/>
            </a:hlinkClick>
          </p:cNvPr>
          <p:cNvSpPr>
            <a:spLocks noChangeArrowheads="1"/>
          </p:cNvSpPr>
          <p:nvPr/>
        </p:nvSpPr>
        <p:spPr bwMode="auto">
          <a:xfrm>
            <a:off x="5943600" y="557554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Times New Roman" pitchFamily="18" charset="0"/>
              </a:rPr>
              <a:t>D</a:t>
            </a:r>
          </a:p>
        </p:txBody>
      </p:sp>
      <p:sp>
        <p:nvSpPr>
          <p:cNvPr id="300042" name="Rectangle 10"/>
          <p:cNvSpPr>
            <a:spLocks noChangeArrowheads="1"/>
          </p:cNvSpPr>
          <p:nvPr/>
        </p:nvSpPr>
        <p:spPr bwMode="auto">
          <a:xfrm>
            <a:off x="152400" y="152400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819400" y="337868"/>
            <a:ext cx="33528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>
                <a:latin typeface="Times New Roman" charset="0"/>
              </a:rPr>
              <a:t>Name the body part</a:t>
            </a:r>
            <a:endParaRPr lang="en-US" altLang="en-US" sz="2800" dirty="0">
              <a:latin typeface="Times New Roman" charset="0"/>
            </a:endParaRPr>
          </a:p>
        </p:txBody>
      </p:sp>
      <p:pic>
        <p:nvPicPr>
          <p:cNvPr id="12" name="Picture 3" descr="Picture3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>
          <a:xfrm>
            <a:off x="571500" y="1057076"/>
            <a:ext cx="6248400" cy="4343400"/>
          </a:xfrm>
          <a:prstGeom prst="rect">
            <a:avLst/>
          </a:prstGeom>
        </p:spPr>
      </p:pic>
      <p:sp>
        <p:nvSpPr>
          <p:cNvPr id="2" name="Left Arrow 1"/>
          <p:cNvSpPr/>
          <p:nvPr/>
        </p:nvSpPr>
        <p:spPr>
          <a:xfrm rot="20827042">
            <a:off x="4851124" y="4777390"/>
            <a:ext cx="1295400" cy="228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59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2500" r="25000" b="23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359" y="5257800"/>
            <a:ext cx="9220200" cy="1600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>
                <a:latin typeface="Times New Roman" charset="0"/>
              </a:rPr>
              <a:t> </a:t>
            </a:r>
            <a:r>
              <a:rPr lang="en-US" altLang="en-US" sz="9600" dirty="0">
                <a:latin typeface="Times New Roman" charset="0"/>
              </a:rPr>
              <a:t>Flank?</a:t>
            </a:r>
          </a:p>
        </p:txBody>
      </p:sp>
      <p:sp>
        <p:nvSpPr>
          <p:cNvPr id="47108" name="Freeform 4"/>
          <p:cNvSpPr>
            <a:spLocks/>
          </p:cNvSpPr>
          <p:nvPr/>
        </p:nvSpPr>
        <p:spPr bwMode="auto">
          <a:xfrm>
            <a:off x="990600" y="450850"/>
            <a:ext cx="1866900" cy="1587500"/>
          </a:xfrm>
          <a:custGeom>
            <a:avLst/>
            <a:gdLst>
              <a:gd name="T0" fmla="*/ 0 w 1176"/>
              <a:gd name="T1" fmla="*/ 806450 h 1000"/>
              <a:gd name="T2" fmla="*/ 114300 w 1176"/>
              <a:gd name="T3" fmla="*/ 882650 h 1000"/>
              <a:gd name="T4" fmla="*/ 266700 w 1176"/>
              <a:gd name="T5" fmla="*/ 1035050 h 1000"/>
              <a:gd name="T6" fmla="*/ 533400 w 1176"/>
              <a:gd name="T7" fmla="*/ 1092200 h 1000"/>
              <a:gd name="T8" fmla="*/ 704850 w 1176"/>
              <a:gd name="T9" fmla="*/ 1225550 h 1000"/>
              <a:gd name="T10" fmla="*/ 933450 w 1176"/>
              <a:gd name="T11" fmla="*/ 1416050 h 1000"/>
              <a:gd name="T12" fmla="*/ 1028700 w 1176"/>
              <a:gd name="T13" fmla="*/ 1492250 h 1000"/>
              <a:gd name="T14" fmla="*/ 1066800 w 1176"/>
              <a:gd name="T15" fmla="*/ 1549400 h 1000"/>
              <a:gd name="T16" fmla="*/ 1181100 w 1176"/>
              <a:gd name="T17" fmla="*/ 1587500 h 1000"/>
              <a:gd name="T18" fmla="*/ 1314450 w 1176"/>
              <a:gd name="T19" fmla="*/ 1358900 h 1000"/>
              <a:gd name="T20" fmla="*/ 1409700 w 1176"/>
              <a:gd name="T21" fmla="*/ 1092200 h 1000"/>
              <a:gd name="T22" fmla="*/ 1428750 w 1176"/>
              <a:gd name="T23" fmla="*/ 958850 h 1000"/>
              <a:gd name="T24" fmla="*/ 1638300 w 1176"/>
              <a:gd name="T25" fmla="*/ 768350 h 1000"/>
              <a:gd name="T26" fmla="*/ 1714500 w 1176"/>
              <a:gd name="T27" fmla="*/ 654050 h 1000"/>
              <a:gd name="T28" fmla="*/ 1752600 w 1176"/>
              <a:gd name="T29" fmla="*/ 596900 h 1000"/>
              <a:gd name="T30" fmla="*/ 1866900 w 1176"/>
              <a:gd name="T31" fmla="*/ 254000 h 1000"/>
              <a:gd name="T32" fmla="*/ 1257300 w 1176"/>
              <a:gd name="T33" fmla="*/ 177800 h 1000"/>
              <a:gd name="T34" fmla="*/ 742950 w 1176"/>
              <a:gd name="T35" fmla="*/ 25400 h 1000"/>
              <a:gd name="T36" fmla="*/ 266700 w 1176"/>
              <a:gd name="T37" fmla="*/ 44450 h 1000"/>
              <a:gd name="T38" fmla="*/ 152400 w 1176"/>
              <a:gd name="T39" fmla="*/ 196850 h 1000"/>
              <a:gd name="T40" fmla="*/ 0 w 1176"/>
              <a:gd name="T41" fmla="*/ 806450 h 10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176" h="1000">
                <a:moveTo>
                  <a:pt x="0" y="508"/>
                </a:moveTo>
                <a:cubicBezTo>
                  <a:pt x="24" y="524"/>
                  <a:pt x="56" y="532"/>
                  <a:pt x="72" y="556"/>
                </a:cubicBezTo>
                <a:cubicBezTo>
                  <a:pt x="97" y="594"/>
                  <a:pt x="125" y="633"/>
                  <a:pt x="168" y="652"/>
                </a:cubicBezTo>
                <a:cubicBezTo>
                  <a:pt x="235" y="682"/>
                  <a:pt x="260" y="679"/>
                  <a:pt x="336" y="688"/>
                </a:cubicBezTo>
                <a:cubicBezTo>
                  <a:pt x="404" y="711"/>
                  <a:pt x="363" y="691"/>
                  <a:pt x="444" y="772"/>
                </a:cubicBezTo>
                <a:cubicBezTo>
                  <a:pt x="488" y="816"/>
                  <a:pt x="536" y="858"/>
                  <a:pt x="588" y="892"/>
                </a:cubicBezTo>
                <a:cubicBezTo>
                  <a:pt x="657" y="995"/>
                  <a:pt x="565" y="874"/>
                  <a:pt x="648" y="940"/>
                </a:cubicBezTo>
                <a:cubicBezTo>
                  <a:pt x="659" y="949"/>
                  <a:pt x="660" y="968"/>
                  <a:pt x="672" y="976"/>
                </a:cubicBezTo>
                <a:cubicBezTo>
                  <a:pt x="693" y="989"/>
                  <a:pt x="744" y="1000"/>
                  <a:pt x="744" y="1000"/>
                </a:cubicBezTo>
                <a:cubicBezTo>
                  <a:pt x="762" y="946"/>
                  <a:pt x="811" y="908"/>
                  <a:pt x="828" y="856"/>
                </a:cubicBezTo>
                <a:cubicBezTo>
                  <a:pt x="847" y="798"/>
                  <a:pt x="853" y="740"/>
                  <a:pt x="888" y="688"/>
                </a:cubicBezTo>
                <a:cubicBezTo>
                  <a:pt x="892" y="660"/>
                  <a:pt x="888" y="630"/>
                  <a:pt x="900" y="604"/>
                </a:cubicBezTo>
                <a:cubicBezTo>
                  <a:pt x="921" y="558"/>
                  <a:pt x="1001" y="523"/>
                  <a:pt x="1032" y="484"/>
                </a:cubicBezTo>
                <a:cubicBezTo>
                  <a:pt x="1050" y="461"/>
                  <a:pt x="1064" y="436"/>
                  <a:pt x="1080" y="412"/>
                </a:cubicBezTo>
                <a:cubicBezTo>
                  <a:pt x="1088" y="400"/>
                  <a:pt x="1104" y="376"/>
                  <a:pt x="1104" y="376"/>
                </a:cubicBezTo>
                <a:cubicBezTo>
                  <a:pt x="1123" y="301"/>
                  <a:pt x="1152" y="233"/>
                  <a:pt x="1176" y="160"/>
                </a:cubicBezTo>
                <a:cubicBezTo>
                  <a:pt x="1048" y="117"/>
                  <a:pt x="929" y="119"/>
                  <a:pt x="792" y="112"/>
                </a:cubicBezTo>
                <a:cubicBezTo>
                  <a:pt x="683" y="85"/>
                  <a:pt x="577" y="43"/>
                  <a:pt x="468" y="16"/>
                </a:cubicBezTo>
                <a:cubicBezTo>
                  <a:pt x="368" y="20"/>
                  <a:pt x="264" y="0"/>
                  <a:pt x="168" y="28"/>
                </a:cubicBezTo>
                <a:cubicBezTo>
                  <a:pt x="130" y="39"/>
                  <a:pt x="96" y="124"/>
                  <a:pt x="96" y="124"/>
                </a:cubicBezTo>
                <a:cubicBezTo>
                  <a:pt x="54" y="249"/>
                  <a:pt x="0" y="376"/>
                  <a:pt x="0" y="50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09" name="Freeform 5"/>
          <p:cNvSpPr>
            <a:spLocks/>
          </p:cNvSpPr>
          <p:nvPr/>
        </p:nvSpPr>
        <p:spPr bwMode="auto">
          <a:xfrm>
            <a:off x="2133600" y="762000"/>
            <a:ext cx="1946275" cy="1774825"/>
          </a:xfrm>
          <a:custGeom>
            <a:avLst/>
            <a:gdLst>
              <a:gd name="T0" fmla="*/ 727075 w 1226"/>
              <a:gd name="T1" fmla="*/ 41275 h 1118"/>
              <a:gd name="T2" fmla="*/ 612775 w 1226"/>
              <a:gd name="T3" fmla="*/ 441325 h 1118"/>
              <a:gd name="T4" fmla="*/ 517525 w 1226"/>
              <a:gd name="T5" fmla="*/ 555625 h 1118"/>
              <a:gd name="T6" fmla="*/ 422275 w 1226"/>
              <a:gd name="T7" fmla="*/ 650875 h 1118"/>
              <a:gd name="T8" fmla="*/ 250825 w 1226"/>
              <a:gd name="T9" fmla="*/ 879475 h 1118"/>
              <a:gd name="T10" fmla="*/ 212725 w 1226"/>
              <a:gd name="T11" fmla="*/ 993775 h 1118"/>
              <a:gd name="T12" fmla="*/ 136525 w 1226"/>
              <a:gd name="T13" fmla="*/ 1108075 h 1118"/>
              <a:gd name="T14" fmla="*/ 41275 w 1226"/>
              <a:gd name="T15" fmla="*/ 1260475 h 1118"/>
              <a:gd name="T16" fmla="*/ 41275 w 1226"/>
              <a:gd name="T17" fmla="*/ 1431925 h 1118"/>
              <a:gd name="T18" fmla="*/ 155575 w 1226"/>
              <a:gd name="T19" fmla="*/ 1508125 h 1118"/>
              <a:gd name="T20" fmla="*/ 422275 w 1226"/>
              <a:gd name="T21" fmla="*/ 1755775 h 1118"/>
              <a:gd name="T22" fmla="*/ 727075 w 1226"/>
              <a:gd name="T23" fmla="*/ 1774825 h 1118"/>
              <a:gd name="T24" fmla="*/ 1622425 w 1226"/>
              <a:gd name="T25" fmla="*/ 1717675 h 1118"/>
              <a:gd name="T26" fmla="*/ 1679575 w 1226"/>
              <a:gd name="T27" fmla="*/ 1527175 h 1118"/>
              <a:gd name="T28" fmla="*/ 1717675 w 1226"/>
              <a:gd name="T29" fmla="*/ 1298575 h 1118"/>
              <a:gd name="T30" fmla="*/ 1774825 w 1226"/>
              <a:gd name="T31" fmla="*/ 1127125 h 1118"/>
              <a:gd name="T32" fmla="*/ 1793875 w 1226"/>
              <a:gd name="T33" fmla="*/ 1069975 h 1118"/>
              <a:gd name="T34" fmla="*/ 1870075 w 1226"/>
              <a:gd name="T35" fmla="*/ 403225 h 1118"/>
              <a:gd name="T36" fmla="*/ 1927225 w 1226"/>
              <a:gd name="T37" fmla="*/ 174625 h 1118"/>
              <a:gd name="T38" fmla="*/ 1946275 w 1226"/>
              <a:gd name="T39" fmla="*/ 117475 h 1118"/>
              <a:gd name="T40" fmla="*/ 1755775 w 1226"/>
              <a:gd name="T41" fmla="*/ 79375 h 1118"/>
              <a:gd name="T42" fmla="*/ 1641475 w 1226"/>
              <a:gd name="T43" fmla="*/ 117475 h 1118"/>
              <a:gd name="T44" fmla="*/ 1450975 w 1226"/>
              <a:gd name="T45" fmla="*/ 98425 h 1118"/>
              <a:gd name="T46" fmla="*/ 1317625 w 1226"/>
              <a:gd name="T47" fmla="*/ 60325 h 1118"/>
              <a:gd name="T48" fmla="*/ 993775 w 1226"/>
              <a:gd name="T49" fmla="*/ 41275 h 1118"/>
              <a:gd name="T50" fmla="*/ 727075 w 1226"/>
              <a:gd name="T51" fmla="*/ 41275 h 111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226" h="1118">
                <a:moveTo>
                  <a:pt x="458" y="26"/>
                </a:moveTo>
                <a:cubicBezTo>
                  <a:pt x="430" y="109"/>
                  <a:pt x="414" y="195"/>
                  <a:pt x="386" y="278"/>
                </a:cubicBezTo>
                <a:cubicBezTo>
                  <a:pt x="376" y="308"/>
                  <a:pt x="345" y="328"/>
                  <a:pt x="326" y="350"/>
                </a:cubicBezTo>
                <a:cubicBezTo>
                  <a:pt x="276" y="410"/>
                  <a:pt x="332" y="366"/>
                  <a:pt x="266" y="410"/>
                </a:cubicBezTo>
                <a:cubicBezTo>
                  <a:pt x="232" y="461"/>
                  <a:pt x="193" y="502"/>
                  <a:pt x="158" y="554"/>
                </a:cubicBezTo>
                <a:cubicBezTo>
                  <a:pt x="144" y="575"/>
                  <a:pt x="148" y="605"/>
                  <a:pt x="134" y="626"/>
                </a:cubicBezTo>
                <a:cubicBezTo>
                  <a:pt x="118" y="650"/>
                  <a:pt x="102" y="674"/>
                  <a:pt x="86" y="698"/>
                </a:cubicBezTo>
                <a:cubicBezTo>
                  <a:pt x="6" y="818"/>
                  <a:pt x="112" y="736"/>
                  <a:pt x="26" y="794"/>
                </a:cubicBezTo>
                <a:cubicBezTo>
                  <a:pt x="18" y="827"/>
                  <a:pt x="0" y="869"/>
                  <a:pt x="26" y="902"/>
                </a:cubicBezTo>
                <a:cubicBezTo>
                  <a:pt x="44" y="925"/>
                  <a:pt x="78" y="930"/>
                  <a:pt x="98" y="950"/>
                </a:cubicBezTo>
                <a:cubicBezTo>
                  <a:pt x="120" y="972"/>
                  <a:pt x="234" y="1104"/>
                  <a:pt x="266" y="1106"/>
                </a:cubicBezTo>
                <a:cubicBezTo>
                  <a:pt x="330" y="1110"/>
                  <a:pt x="394" y="1114"/>
                  <a:pt x="458" y="1118"/>
                </a:cubicBezTo>
                <a:cubicBezTo>
                  <a:pt x="651" y="1107"/>
                  <a:pt x="828" y="1090"/>
                  <a:pt x="1022" y="1082"/>
                </a:cubicBezTo>
                <a:cubicBezTo>
                  <a:pt x="1033" y="1050"/>
                  <a:pt x="1052" y="998"/>
                  <a:pt x="1058" y="962"/>
                </a:cubicBezTo>
                <a:cubicBezTo>
                  <a:pt x="1073" y="873"/>
                  <a:pt x="1062" y="886"/>
                  <a:pt x="1082" y="818"/>
                </a:cubicBezTo>
                <a:cubicBezTo>
                  <a:pt x="1093" y="782"/>
                  <a:pt x="1106" y="746"/>
                  <a:pt x="1118" y="710"/>
                </a:cubicBezTo>
                <a:cubicBezTo>
                  <a:pt x="1122" y="698"/>
                  <a:pt x="1130" y="674"/>
                  <a:pt x="1130" y="674"/>
                </a:cubicBezTo>
                <a:cubicBezTo>
                  <a:pt x="1142" y="533"/>
                  <a:pt x="1156" y="394"/>
                  <a:pt x="1178" y="254"/>
                </a:cubicBezTo>
                <a:cubicBezTo>
                  <a:pt x="1192" y="164"/>
                  <a:pt x="1185" y="198"/>
                  <a:pt x="1214" y="110"/>
                </a:cubicBezTo>
                <a:cubicBezTo>
                  <a:pt x="1218" y="98"/>
                  <a:pt x="1226" y="74"/>
                  <a:pt x="1226" y="74"/>
                </a:cubicBezTo>
                <a:cubicBezTo>
                  <a:pt x="1204" y="7"/>
                  <a:pt x="1223" y="27"/>
                  <a:pt x="1106" y="50"/>
                </a:cubicBezTo>
                <a:cubicBezTo>
                  <a:pt x="1081" y="55"/>
                  <a:pt x="1034" y="74"/>
                  <a:pt x="1034" y="74"/>
                </a:cubicBezTo>
                <a:cubicBezTo>
                  <a:pt x="994" y="70"/>
                  <a:pt x="954" y="68"/>
                  <a:pt x="914" y="62"/>
                </a:cubicBezTo>
                <a:cubicBezTo>
                  <a:pt x="885" y="58"/>
                  <a:pt x="859" y="41"/>
                  <a:pt x="830" y="38"/>
                </a:cubicBezTo>
                <a:cubicBezTo>
                  <a:pt x="762" y="31"/>
                  <a:pt x="694" y="30"/>
                  <a:pt x="626" y="26"/>
                </a:cubicBezTo>
                <a:cubicBezTo>
                  <a:pt x="548" y="0"/>
                  <a:pt x="603" y="13"/>
                  <a:pt x="458" y="26"/>
                </a:cubicBez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0" name="Freeform 6"/>
          <p:cNvSpPr>
            <a:spLocks/>
          </p:cNvSpPr>
          <p:nvPr/>
        </p:nvSpPr>
        <p:spPr bwMode="auto">
          <a:xfrm>
            <a:off x="3819525" y="742950"/>
            <a:ext cx="1746250" cy="1795463"/>
          </a:xfrm>
          <a:custGeom>
            <a:avLst/>
            <a:gdLst>
              <a:gd name="T0" fmla="*/ 333375 w 1100"/>
              <a:gd name="T1" fmla="*/ 19050 h 1131"/>
              <a:gd name="T2" fmla="*/ 219075 w 1100"/>
              <a:gd name="T3" fmla="*/ 438150 h 1131"/>
              <a:gd name="T4" fmla="*/ 180975 w 1100"/>
              <a:gd name="T5" fmla="*/ 590550 h 1131"/>
              <a:gd name="T6" fmla="*/ 161925 w 1100"/>
              <a:gd name="T7" fmla="*/ 800100 h 1131"/>
              <a:gd name="T8" fmla="*/ 104775 w 1100"/>
              <a:gd name="T9" fmla="*/ 990600 h 1131"/>
              <a:gd name="T10" fmla="*/ 28575 w 1100"/>
              <a:gd name="T11" fmla="*/ 1485900 h 1131"/>
              <a:gd name="T12" fmla="*/ 47625 w 1100"/>
              <a:gd name="T13" fmla="*/ 1676400 h 1131"/>
              <a:gd name="T14" fmla="*/ 219075 w 1100"/>
              <a:gd name="T15" fmla="*/ 1657350 h 1131"/>
              <a:gd name="T16" fmla="*/ 962025 w 1100"/>
              <a:gd name="T17" fmla="*/ 1695450 h 1131"/>
              <a:gd name="T18" fmla="*/ 1628775 w 1100"/>
              <a:gd name="T19" fmla="*/ 1676400 h 1131"/>
              <a:gd name="T20" fmla="*/ 1647825 w 1100"/>
              <a:gd name="T21" fmla="*/ 1257300 h 1131"/>
              <a:gd name="T22" fmla="*/ 1704975 w 1100"/>
              <a:gd name="T23" fmla="*/ 1066800 h 1131"/>
              <a:gd name="T24" fmla="*/ 1685925 w 1100"/>
              <a:gd name="T25" fmla="*/ 38100 h 1131"/>
              <a:gd name="T26" fmla="*/ 1628775 w 1100"/>
              <a:gd name="T27" fmla="*/ 19050 h 1131"/>
              <a:gd name="T28" fmla="*/ 1076325 w 1100"/>
              <a:gd name="T29" fmla="*/ 0 h 1131"/>
              <a:gd name="T30" fmla="*/ 333375 w 1100"/>
              <a:gd name="T31" fmla="*/ 19050 h 1131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00" h="1131">
                <a:moveTo>
                  <a:pt x="210" y="12"/>
                </a:moveTo>
                <a:cubicBezTo>
                  <a:pt x="200" y="132"/>
                  <a:pt x="200" y="182"/>
                  <a:pt x="138" y="276"/>
                </a:cubicBezTo>
                <a:cubicBezTo>
                  <a:pt x="132" y="308"/>
                  <a:pt x="119" y="339"/>
                  <a:pt x="114" y="372"/>
                </a:cubicBezTo>
                <a:cubicBezTo>
                  <a:pt x="108" y="416"/>
                  <a:pt x="110" y="460"/>
                  <a:pt x="102" y="504"/>
                </a:cubicBezTo>
                <a:cubicBezTo>
                  <a:pt x="95" y="545"/>
                  <a:pt x="76" y="583"/>
                  <a:pt x="66" y="624"/>
                </a:cubicBezTo>
                <a:cubicBezTo>
                  <a:pt x="48" y="991"/>
                  <a:pt x="75" y="765"/>
                  <a:pt x="18" y="936"/>
                </a:cubicBezTo>
                <a:cubicBezTo>
                  <a:pt x="22" y="976"/>
                  <a:pt x="0" y="1029"/>
                  <a:pt x="30" y="1056"/>
                </a:cubicBezTo>
                <a:cubicBezTo>
                  <a:pt x="57" y="1080"/>
                  <a:pt x="102" y="1043"/>
                  <a:pt x="138" y="1044"/>
                </a:cubicBezTo>
                <a:cubicBezTo>
                  <a:pt x="294" y="1047"/>
                  <a:pt x="606" y="1068"/>
                  <a:pt x="606" y="1068"/>
                </a:cubicBezTo>
                <a:cubicBezTo>
                  <a:pt x="746" y="1064"/>
                  <a:pt x="908" y="1131"/>
                  <a:pt x="1026" y="1056"/>
                </a:cubicBezTo>
                <a:cubicBezTo>
                  <a:pt x="1100" y="1009"/>
                  <a:pt x="1031" y="880"/>
                  <a:pt x="1038" y="792"/>
                </a:cubicBezTo>
                <a:cubicBezTo>
                  <a:pt x="1041" y="750"/>
                  <a:pt x="1074" y="672"/>
                  <a:pt x="1074" y="672"/>
                </a:cubicBezTo>
                <a:cubicBezTo>
                  <a:pt x="1099" y="497"/>
                  <a:pt x="1088" y="194"/>
                  <a:pt x="1062" y="24"/>
                </a:cubicBezTo>
                <a:cubicBezTo>
                  <a:pt x="1060" y="11"/>
                  <a:pt x="1039" y="13"/>
                  <a:pt x="1026" y="12"/>
                </a:cubicBezTo>
                <a:cubicBezTo>
                  <a:pt x="910" y="5"/>
                  <a:pt x="794" y="4"/>
                  <a:pt x="678" y="0"/>
                </a:cubicBezTo>
                <a:cubicBezTo>
                  <a:pt x="346" y="30"/>
                  <a:pt x="502" y="29"/>
                  <a:pt x="210" y="12"/>
                </a:cubicBezTo>
                <a:close/>
              </a:path>
            </a:pathLst>
          </a:cu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1" name="Freeform 7"/>
          <p:cNvSpPr>
            <a:spLocks/>
          </p:cNvSpPr>
          <p:nvPr/>
        </p:nvSpPr>
        <p:spPr bwMode="auto">
          <a:xfrm>
            <a:off x="5502275" y="584200"/>
            <a:ext cx="2193925" cy="3338513"/>
          </a:xfrm>
          <a:custGeom>
            <a:avLst/>
            <a:gdLst>
              <a:gd name="T0" fmla="*/ 79375 w 1382"/>
              <a:gd name="T1" fmla="*/ 196850 h 2103"/>
              <a:gd name="T2" fmla="*/ 41275 w 1382"/>
              <a:gd name="T3" fmla="*/ 2940050 h 2103"/>
              <a:gd name="T4" fmla="*/ 479425 w 1382"/>
              <a:gd name="T5" fmla="*/ 3225800 h 2103"/>
              <a:gd name="T6" fmla="*/ 631825 w 1382"/>
              <a:gd name="T7" fmla="*/ 3187700 h 2103"/>
              <a:gd name="T8" fmla="*/ 727075 w 1382"/>
              <a:gd name="T9" fmla="*/ 3111500 h 2103"/>
              <a:gd name="T10" fmla="*/ 1050925 w 1382"/>
              <a:gd name="T11" fmla="*/ 3054350 h 2103"/>
              <a:gd name="T12" fmla="*/ 1184275 w 1382"/>
              <a:gd name="T13" fmla="*/ 2959100 h 2103"/>
              <a:gd name="T14" fmla="*/ 1222375 w 1382"/>
              <a:gd name="T15" fmla="*/ 2901950 h 2103"/>
              <a:gd name="T16" fmla="*/ 1393825 w 1382"/>
              <a:gd name="T17" fmla="*/ 2787650 h 2103"/>
              <a:gd name="T18" fmla="*/ 1450975 w 1382"/>
              <a:gd name="T19" fmla="*/ 2730500 h 2103"/>
              <a:gd name="T20" fmla="*/ 1527175 w 1382"/>
              <a:gd name="T21" fmla="*/ 2616200 h 2103"/>
              <a:gd name="T22" fmla="*/ 1679575 w 1382"/>
              <a:gd name="T23" fmla="*/ 2368550 h 2103"/>
              <a:gd name="T24" fmla="*/ 1889125 w 1382"/>
              <a:gd name="T25" fmla="*/ 2139950 h 2103"/>
              <a:gd name="T26" fmla="*/ 1927225 w 1382"/>
              <a:gd name="T27" fmla="*/ 2082800 h 2103"/>
              <a:gd name="T28" fmla="*/ 2041525 w 1382"/>
              <a:gd name="T29" fmla="*/ 1987550 h 2103"/>
              <a:gd name="T30" fmla="*/ 2155825 w 1382"/>
              <a:gd name="T31" fmla="*/ 1816100 h 2103"/>
              <a:gd name="T32" fmla="*/ 2193925 w 1382"/>
              <a:gd name="T33" fmla="*/ 1701800 h 2103"/>
              <a:gd name="T34" fmla="*/ 2060575 w 1382"/>
              <a:gd name="T35" fmla="*/ 1035050 h 2103"/>
              <a:gd name="T36" fmla="*/ 1984375 w 1382"/>
              <a:gd name="T37" fmla="*/ 901700 h 2103"/>
              <a:gd name="T38" fmla="*/ 1908175 w 1382"/>
              <a:gd name="T39" fmla="*/ 292100 h 2103"/>
              <a:gd name="T40" fmla="*/ 1793875 w 1382"/>
              <a:gd name="T41" fmla="*/ 44450 h 2103"/>
              <a:gd name="T42" fmla="*/ 1584325 w 1382"/>
              <a:gd name="T43" fmla="*/ 25400 h 2103"/>
              <a:gd name="T44" fmla="*/ 993775 w 1382"/>
              <a:gd name="T45" fmla="*/ 44450 h 2103"/>
              <a:gd name="T46" fmla="*/ 612775 w 1382"/>
              <a:gd name="T47" fmla="*/ 120650 h 2103"/>
              <a:gd name="T48" fmla="*/ 250825 w 1382"/>
              <a:gd name="T49" fmla="*/ 139700 h 2103"/>
              <a:gd name="T50" fmla="*/ 79375 w 1382"/>
              <a:gd name="T51" fmla="*/ 196850 h 210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82" h="2103">
                <a:moveTo>
                  <a:pt x="50" y="124"/>
                </a:moveTo>
                <a:cubicBezTo>
                  <a:pt x="70" y="696"/>
                  <a:pt x="139" y="1287"/>
                  <a:pt x="26" y="1852"/>
                </a:cubicBezTo>
                <a:cubicBezTo>
                  <a:pt x="45" y="2103"/>
                  <a:pt x="0" y="2046"/>
                  <a:pt x="302" y="2032"/>
                </a:cubicBezTo>
                <a:cubicBezTo>
                  <a:pt x="334" y="2024"/>
                  <a:pt x="368" y="2022"/>
                  <a:pt x="398" y="2008"/>
                </a:cubicBezTo>
                <a:cubicBezTo>
                  <a:pt x="421" y="1997"/>
                  <a:pt x="434" y="1968"/>
                  <a:pt x="458" y="1960"/>
                </a:cubicBezTo>
                <a:cubicBezTo>
                  <a:pt x="524" y="1939"/>
                  <a:pt x="662" y="1924"/>
                  <a:pt x="662" y="1924"/>
                </a:cubicBezTo>
                <a:cubicBezTo>
                  <a:pt x="690" y="1903"/>
                  <a:pt x="722" y="1888"/>
                  <a:pt x="746" y="1864"/>
                </a:cubicBezTo>
                <a:cubicBezTo>
                  <a:pt x="756" y="1854"/>
                  <a:pt x="759" y="1837"/>
                  <a:pt x="770" y="1828"/>
                </a:cubicBezTo>
                <a:cubicBezTo>
                  <a:pt x="770" y="1828"/>
                  <a:pt x="860" y="1768"/>
                  <a:pt x="878" y="1756"/>
                </a:cubicBezTo>
                <a:cubicBezTo>
                  <a:pt x="892" y="1747"/>
                  <a:pt x="904" y="1733"/>
                  <a:pt x="914" y="1720"/>
                </a:cubicBezTo>
                <a:cubicBezTo>
                  <a:pt x="932" y="1697"/>
                  <a:pt x="962" y="1648"/>
                  <a:pt x="962" y="1648"/>
                </a:cubicBezTo>
                <a:cubicBezTo>
                  <a:pt x="978" y="1582"/>
                  <a:pt x="1011" y="1539"/>
                  <a:pt x="1058" y="1492"/>
                </a:cubicBezTo>
                <a:cubicBezTo>
                  <a:pt x="1082" y="1419"/>
                  <a:pt x="1141" y="1397"/>
                  <a:pt x="1190" y="1348"/>
                </a:cubicBezTo>
                <a:cubicBezTo>
                  <a:pt x="1200" y="1338"/>
                  <a:pt x="1204" y="1322"/>
                  <a:pt x="1214" y="1312"/>
                </a:cubicBezTo>
                <a:cubicBezTo>
                  <a:pt x="1283" y="1243"/>
                  <a:pt x="1217" y="1340"/>
                  <a:pt x="1286" y="1252"/>
                </a:cubicBezTo>
                <a:cubicBezTo>
                  <a:pt x="1313" y="1218"/>
                  <a:pt x="1334" y="1180"/>
                  <a:pt x="1358" y="1144"/>
                </a:cubicBezTo>
                <a:cubicBezTo>
                  <a:pt x="1372" y="1123"/>
                  <a:pt x="1382" y="1072"/>
                  <a:pt x="1382" y="1072"/>
                </a:cubicBezTo>
                <a:cubicBezTo>
                  <a:pt x="1373" y="963"/>
                  <a:pt x="1361" y="746"/>
                  <a:pt x="1298" y="652"/>
                </a:cubicBezTo>
                <a:cubicBezTo>
                  <a:pt x="1264" y="601"/>
                  <a:pt x="1280" y="629"/>
                  <a:pt x="1250" y="568"/>
                </a:cubicBezTo>
                <a:cubicBezTo>
                  <a:pt x="1229" y="440"/>
                  <a:pt x="1216" y="314"/>
                  <a:pt x="1202" y="184"/>
                </a:cubicBezTo>
                <a:cubicBezTo>
                  <a:pt x="1196" y="127"/>
                  <a:pt x="1174" y="64"/>
                  <a:pt x="1130" y="28"/>
                </a:cubicBezTo>
                <a:cubicBezTo>
                  <a:pt x="1096" y="0"/>
                  <a:pt x="1042" y="20"/>
                  <a:pt x="998" y="16"/>
                </a:cubicBezTo>
                <a:cubicBezTo>
                  <a:pt x="874" y="20"/>
                  <a:pt x="750" y="21"/>
                  <a:pt x="626" y="28"/>
                </a:cubicBezTo>
                <a:cubicBezTo>
                  <a:pt x="541" y="32"/>
                  <a:pt x="471" y="72"/>
                  <a:pt x="386" y="76"/>
                </a:cubicBezTo>
                <a:cubicBezTo>
                  <a:pt x="310" y="80"/>
                  <a:pt x="234" y="84"/>
                  <a:pt x="158" y="88"/>
                </a:cubicBezTo>
                <a:cubicBezTo>
                  <a:pt x="140" y="92"/>
                  <a:pt x="50" y="97"/>
                  <a:pt x="50" y="124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2" name="Freeform 8"/>
          <p:cNvSpPr>
            <a:spLocks/>
          </p:cNvSpPr>
          <p:nvPr/>
        </p:nvSpPr>
        <p:spPr bwMode="auto">
          <a:xfrm>
            <a:off x="3667125" y="2233613"/>
            <a:ext cx="2103438" cy="1927225"/>
          </a:xfrm>
          <a:custGeom>
            <a:avLst/>
            <a:gdLst>
              <a:gd name="T0" fmla="*/ 200025 w 1325"/>
              <a:gd name="T1" fmla="*/ 261938 h 1214"/>
              <a:gd name="T2" fmla="*/ 142875 w 1325"/>
              <a:gd name="T3" fmla="*/ 661988 h 1214"/>
              <a:gd name="T4" fmla="*/ 104775 w 1325"/>
              <a:gd name="T5" fmla="*/ 776288 h 1214"/>
              <a:gd name="T6" fmla="*/ 47625 w 1325"/>
              <a:gd name="T7" fmla="*/ 1500188 h 1214"/>
              <a:gd name="T8" fmla="*/ 47625 w 1325"/>
              <a:gd name="T9" fmla="*/ 1881188 h 1214"/>
              <a:gd name="T10" fmla="*/ 314325 w 1325"/>
              <a:gd name="T11" fmla="*/ 1862138 h 1214"/>
              <a:gd name="T12" fmla="*/ 752475 w 1325"/>
              <a:gd name="T13" fmla="*/ 1747838 h 1214"/>
              <a:gd name="T14" fmla="*/ 981075 w 1325"/>
              <a:gd name="T15" fmla="*/ 1671638 h 1214"/>
              <a:gd name="T16" fmla="*/ 1362075 w 1325"/>
              <a:gd name="T17" fmla="*/ 1652588 h 1214"/>
              <a:gd name="T18" fmla="*/ 1647825 w 1325"/>
              <a:gd name="T19" fmla="*/ 1595438 h 1214"/>
              <a:gd name="T20" fmla="*/ 1819275 w 1325"/>
              <a:gd name="T21" fmla="*/ 1462088 h 1214"/>
              <a:gd name="T22" fmla="*/ 1857375 w 1325"/>
              <a:gd name="T23" fmla="*/ 1309688 h 1214"/>
              <a:gd name="T24" fmla="*/ 1876425 w 1325"/>
              <a:gd name="T25" fmla="*/ 1081088 h 1214"/>
              <a:gd name="T26" fmla="*/ 904875 w 1325"/>
              <a:gd name="T27" fmla="*/ 242888 h 1214"/>
              <a:gd name="T28" fmla="*/ 200025 w 1325"/>
              <a:gd name="T29" fmla="*/ 261938 h 121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1325" h="1214">
                <a:moveTo>
                  <a:pt x="126" y="165"/>
                </a:moveTo>
                <a:cubicBezTo>
                  <a:pt x="115" y="314"/>
                  <a:pt x="125" y="295"/>
                  <a:pt x="90" y="417"/>
                </a:cubicBezTo>
                <a:cubicBezTo>
                  <a:pt x="83" y="441"/>
                  <a:pt x="66" y="489"/>
                  <a:pt x="66" y="489"/>
                </a:cubicBezTo>
                <a:cubicBezTo>
                  <a:pt x="59" y="633"/>
                  <a:pt x="66" y="801"/>
                  <a:pt x="30" y="945"/>
                </a:cubicBezTo>
                <a:cubicBezTo>
                  <a:pt x="28" y="963"/>
                  <a:pt x="0" y="1167"/>
                  <a:pt x="30" y="1185"/>
                </a:cubicBezTo>
                <a:cubicBezTo>
                  <a:pt x="78" y="1214"/>
                  <a:pt x="142" y="1177"/>
                  <a:pt x="198" y="1173"/>
                </a:cubicBezTo>
                <a:cubicBezTo>
                  <a:pt x="289" y="1143"/>
                  <a:pt x="382" y="1129"/>
                  <a:pt x="474" y="1101"/>
                </a:cubicBezTo>
                <a:cubicBezTo>
                  <a:pt x="509" y="1091"/>
                  <a:pt x="578" y="1055"/>
                  <a:pt x="618" y="1053"/>
                </a:cubicBezTo>
                <a:cubicBezTo>
                  <a:pt x="698" y="1049"/>
                  <a:pt x="778" y="1045"/>
                  <a:pt x="858" y="1041"/>
                </a:cubicBezTo>
                <a:cubicBezTo>
                  <a:pt x="920" y="1031"/>
                  <a:pt x="976" y="1015"/>
                  <a:pt x="1038" y="1005"/>
                </a:cubicBezTo>
                <a:cubicBezTo>
                  <a:pt x="1088" y="972"/>
                  <a:pt x="1125" y="985"/>
                  <a:pt x="1146" y="921"/>
                </a:cubicBezTo>
                <a:cubicBezTo>
                  <a:pt x="1156" y="890"/>
                  <a:pt x="1170" y="825"/>
                  <a:pt x="1170" y="825"/>
                </a:cubicBezTo>
                <a:cubicBezTo>
                  <a:pt x="1174" y="777"/>
                  <a:pt x="1180" y="729"/>
                  <a:pt x="1182" y="681"/>
                </a:cubicBezTo>
                <a:cubicBezTo>
                  <a:pt x="1209" y="0"/>
                  <a:pt x="1325" y="168"/>
                  <a:pt x="570" y="153"/>
                </a:cubicBezTo>
                <a:cubicBezTo>
                  <a:pt x="427" y="137"/>
                  <a:pt x="255" y="79"/>
                  <a:pt x="126" y="165"/>
                </a:cubicBez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Freeform 9"/>
          <p:cNvSpPr>
            <a:spLocks/>
          </p:cNvSpPr>
          <p:nvPr/>
        </p:nvSpPr>
        <p:spPr bwMode="auto">
          <a:xfrm>
            <a:off x="2085975" y="2433638"/>
            <a:ext cx="1784350" cy="1643062"/>
          </a:xfrm>
          <a:custGeom>
            <a:avLst/>
            <a:gdLst>
              <a:gd name="T0" fmla="*/ 504825 w 1124"/>
              <a:gd name="T1" fmla="*/ 80962 h 1035"/>
              <a:gd name="T2" fmla="*/ 352425 w 1124"/>
              <a:gd name="T3" fmla="*/ 100012 h 1035"/>
              <a:gd name="T4" fmla="*/ 314325 w 1124"/>
              <a:gd name="T5" fmla="*/ 157162 h 1035"/>
              <a:gd name="T6" fmla="*/ 257175 w 1124"/>
              <a:gd name="T7" fmla="*/ 214312 h 1035"/>
              <a:gd name="T8" fmla="*/ 238125 w 1124"/>
              <a:gd name="T9" fmla="*/ 271462 h 1035"/>
              <a:gd name="T10" fmla="*/ 200025 w 1124"/>
              <a:gd name="T11" fmla="*/ 347662 h 1035"/>
              <a:gd name="T12" fmla="*/ 123825 w 1124"/>
              <a:gd name="T13" fmla="*/ 671512 h 1035"/>
              <a:gd name="T14" fmla="*/ 85725 w 1124"/>
              <a:gd name="T15" fmla="*/ 747712 h 1035"/>
              <a:gd name="T16" fmla="*/ 47625 w 1124"/>
              <a:gd name="T17" fmla="*/ 900112 h 1035"/>
              <a:gd name="T18" fmla="*/ 28575 w 1124"/>
              <a:gd name="T19" fmla="*/ 1300162 h 1035"/>
              <a:gd name="T20" fmla="*/ 219075 w 1124"/>
              <a:gd name="T21" fmla="*/ 1319212 h 1035"/>
              <a:gd name="T22" fmla="*/ 333375 w 1124"/>
              <a:gd name="T23" fmla="*/ 1281112 h 1035"/>
              <a:gd name="T24" fmla="*/ 771525 w 1124"/>
              <a:gd name="T25" fmla="*/ 1300162 h 1035"/>
              <a:gd name="T26" fmla="*/ 942975 w 1124"/>
              <a:gd name="T27" fmla="*/ 1376362 h 1035"/>
              <a:gd name="T28" fmla="*/ 1152525 w 1124"/>
              <a:gd name="T29" fmla="*/ 1547812 h 1035"/>
              <a:gd name="T30" fmla="*/ 1209675 w 1124"/>
              <a:gd name="T31" fmla="*/ 1585912 h 1035"/>
              <a:gd name="T32" fmla="*/ 1552575 w 1124"/>
              <a:gd name="T33" fmla="*/ 1643062 h 1035"/>
              <a:gd name="T34" fmla="*/ 1590675 w 1124"/>
              <a:gd name="T35" fmla="*/ 976312 h 1035"/>
              <a:gd name="T36" fmla="*/ 1666875 w 1124"/>
              <a:gd name="T37" fmla="*/ 747712 h 1035"/>
              <a:gd name="T38" fmla="*/ 1704975 w 1124"/>
              <a:gd name="T39" fmla="*/ 595312 h 1035"/>
              <a:gd name="T40" fmla="*/ 1724025 w 1124"/>
              <a:gd name="T41" fmla="*/ 309562 h 1035"/>
              <a:gd name="T42" fmla="*/ 1762125 w 1124"/>
              <a:gd name="T43" fmla="*/ 195262 h 1035"/>
              <a:gd name="T44" fmla="*/ 1743075 w 1124"/>
              <a:gd name="T45" fmla="*/ 42862 h 1035"/>
              <a:gd name="T46" fmla="*/ 1533525 w 1124"/>
              <a:gd name="T47" fmla="*/ 23812 h 1035"/>
              <a:gd name="T48" fmla="*/ 1171575 w 1124"/>
              <a:gd name="T49" fmla="*/ 42862 h 1035"/>
              <a:gd name="T50" fmla="*/ 1057275 w 1124"/>
              <a:gd name="T51" fmla="*/ 61912 h 1035"/>
              <a:gd name="T52" fmla="*/ 504825 w 1124"/>
              <a:gd name="T53" fmla="*/ 80962 h 1035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124" h="1035">
                <a:moveTo>
                  <a:pt x="318" y="51"/>
                </a:moveTo>
                <a:cubicBezTo>
                  <a:pt x="286" y="55"/>
                  <a:pt x="252" y="51"/>
                  <a:pt x="222" y="63"/>
                </a:cubicBezTo>
                <a:cubicBezTo>
                  <a:pt x="209" y="68"/>
                  <a:pt x="207" y="88"/>
                  <a:pt x="198" y="99"/>
                </a:cubicBezTo>
                <a:cubicBezTo>
                  <a:pt x="187" y="112"/>
                  <a:pt x="174" y="123"/>
                  <a:pt x="162" y="135"/>
                </a:cubicBezTo>
                <a:cubicBezTo>
                  <a:pt x="158" y="147"/>
                  <a:pt x="155" y="159"/>
                  <a:pt x="150" y="171"/>
                </a:cubicBezTo>
                <a:cubicBezTo>
                  <a:pt x="143" y="187"/>
                  <a:pt x="132" y="202"/>
                  <a:pt x="126" y="219"/>
                </a:cubicBezTo>
                <a:cubicBezTo>
                  <a:pt x="103" y="281"/>
                  <a:pt x="90" y="361"/>
                  <a:pt x="78" y="423"/>
                </a:cubicBezTo>
                <a:cubicBezTo>
                  <a:pt x="74" y="441"/>
                  <a:pt x="60" y="454"/>
                  <a:pt x="54" y="471"/>
                </a:cubicBezTo>
                <a:cubicBezTo>
                  <a:pt x="44" y="502"/>
                  <a:pt x="30" y="567"/>
                  <a:pt x="30" y="567"/>
                </a:cubicBezTo>
                <a:cubicBezTo>
                  <a:pt x="26" y="651"/>
                  <a:pt x="0" y="737"/>
                  <a:pt x="18" y="819"/>
                </a:cubicBezTo>
                <a:cubicBezTo>
                  <a:pt x="28" y="866"/>
                  <a:pt x="116" y="838"/>
                  <a:pt x="138" y="831"/>
                </a:cubicBezTo>
                <a:cubicBezTo>
                  <a:pt x="162" y="824"/>
                  <a:pt x="210" y="807"/>
                  <a:pt x="210" y="807"/>
                </a:cubicBezTo>
                <a:cubicBezTo>
                  <a:pt x="302" y="811"/>
                  <a:pt x="394" y="812"/>
                  <a:pt x="486" y="819"/>
                </a:cubicBezTo>
                <a:cubicBezTo>
                  <a:pt x="524" y="822"/>
                  <a:pt x="558" y="855"/>
                  <a:pt x="594" y="867"/>
                </a:cubicBezTo>
                <a:cubicBezTo>
                  <a:pt x="631" y="940"/>
                  <a:pt x="663" y="944"/>
                  <a:pt x="726" y="975"/>
                </a:cubicBezTo>
                <a:cubicBezTo>
                  <a:pt x="739" y="981"/>
                  <a:pt x="748" y="996"/>
                  <a:pt x="762" y="999"/>
                </a:cubicBezTo>
                <a:cubicBezTo>
                  <a:pt x="834" y="1017"/>
                  <a:pt x="906" y="1011"/>
                  <a:pt x="978" y="1035"/>
                </a:cubicBezTo>
                <a:cubicBezTo>
                  <a:pt x="990" y="895"/>
                  <a:pt x="988" y="755"/>
                  <a:pt x="1002" y="615"/>
                </a:cubicBezTo>
                <a:cubicBezTo>
                  <a:pt x="1016" y="474"/>
                  <a:pt x="1019" y="563"/>
                  <a:pt x="1050" y="471"/>
                </a:cubicBezTo>
                <a:cubicBezTo>
                  <a:pt x="1060" y="440"/>
                  <a:pt x="1074" y="375"/>
                  <a:pt x="1074" y="375"/>
                </a:cubicBezTo>
                <a:cubicBezTo>
                  <a:pt x="1078" y="315"/>
                  <a:pt x="1077" y="255"/>
                  <a:pt x="1086" y="195"/>
                </a:cubicBezTo>
                <a:cubicBezTo>
                  <a:pt x="1090" y="170"/>
                  <a:pt x="1110" y="123"/>
                  <a:pt x="1110" y="123"/>
                </a:cubicBezTo>
                <a:cubicBezTo>
                  <a:pt x="1106" y="91"/>
                  <a:pt x="1124" y="46"/>
                  <a:pt x="1098" y="27"/>
                </a:cubicBezTo>
                <a:cubicBezTo>
                  <a:pt x="1063" y="0"/>
                  <a:pt x="1010" y="15"/>
                  <a:pt x="966" y="15"/>
                </a:cubicBezTo>
                <a:cubicBezTo>
                  <a:pt x="890" y="15"/>
                  <a:pt x="814" y="23"/>
                  <a:pt x="738" y="27"/>
                </a:cubicBezTo>
                <a:cubicBezTo>
                  <a:pt x="714" y="31"/>
                  <a:pt x="690" y="36"/>
                  <a:pt x="666" y="39"/>
                </a:cubicBezTo>
                <a:cubicBezTo>
                  <a:pt x="612" y="46"/>
                  <a:pt x="131" y="113"/>
                  <a:pt x="318" y="51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Freeform 10"/>
          <p:cNvSpPr>
            <a:spLocks/>
          </p:cNvSpPr>
          <p:nvPr/>
        </p:nvSpPr>
        <p:spPr bwMode="auto">
          <a:xfrm>
            <a:off x="495300" y="1295400"/>
            <a:ext cx="1962150" cy="3238500"/>
          </a:xfrm>
          <a:custGeom>
            <a:avLst/>
            <a:gdLst>
              <a:gd name="T0" fmla="*/ 476250 w 1236"/>
              <a:gd name="T1" fmla="*/ 0 h 2040"/>
              <a:gd name="T2" fmla="*/ 304800 w 1236"/>
              <a:gd name="T3" fmla="*/ 152400 h 2040"/>
              <a:gd name="T4" fmla="*/ 228600 w 1236"/>
              <a:gd name="T5" fmla="*/ 285750 h 2040"/>
              <a:gd name="T6" fmla="*/ 190500 w 1236"/>
              <a:gd name="T7" fmla="*/ 533400 h 2040"/>
              <a:gd name="T8" fmla="*/ 57150 w 1236"/>
              <a:gd name="T9" fmla="*/ 952500 h 2040"/>
              <a:gd name="T10" fmla="*/ 0 w 1236"/>
              <a:gd name="T11" fmla="*/ 1276350 h 2040"/>
              <a:gd name="T12" fmla="*/ 95250 w 1236"/>
              <a:gd name="T13" fmla="*/ 1790700 h 2040"/>
              <a:gd name="T14" fmla="*/ 342900 w 1236"/>
              <a:gd name="T15" fmla="*/ 2457450 h 2040"/>
              <a:gd name="T16" fmla="*/ 476250 w 1236"/>
              <a:gd name="T17" fmla="*/ 2895600 h 2040"/>
              <a:gd name="T18" fmla="*/ 495300 w 1236"/>
              <a:gd name="T19" fmla="*/ 3009900 h 2040"/>
              <a:gd name="T20" fmla="*/ 762000 w 1236"/>
              <a:gd name="T21" fmla="*/ 3086100 h 2040"/>
              <a:gd name="T22" fmla="*/ 895350 w 1236"/>
              <a:gd name="T23" fmla="*/ 3181350 h 2040"/>
              <a:gd name="T24" fmla="*/ 1162050 w 1236"/>
              <a:gd name="T25" fmla="*/ 3238500 h 2040"/>
              <a:gd name="T26" fmla="*/ 1276350 w 1236"/>
              <a:gd name="T27" fmla="*/ 3219450 h 2040"/>
              <a:gd name="T28" fmla="*/ 1295400 w 1236"/>
              <a:gd name="T29" fmla="*/ 3162300 h 2040"/>
              <a:gd name="T30" fmla="*/ 1314450 w 1236"/>
              <a:gd name="T31" fmla="*/ 2990850 h 2040"/>
              <a:gd name="T32" fmla="*/ 1447800 w 1236"/>
              <a:gd name="T33" fmla="*/ 2800350 h 2040"/>
              <a:gd name="T34" fmla="*/ 1562100 w 1236"/>
              <a:gd name="T35" fmla="*/ 2419350 h 2040"/>
              <a:gd name="T36" fmla="*/ 1619250 w 1236"/>
              <a:gd name="T37" fmla="*/ 2247900 h 2040"/>
              <a:gd name="T38" fmla="*/ 1638300 w 1236"/>
              <a:gd name="T39" fmla="*/ 2190750 h 2040"/>
              <a:gd name="T40" fmla="*/ 1695450 w 1236"/>
              <a:gd name="T41" fmla="*/ 1809750 h 2040"/>
              <a:gd name="T42" fmla="*/ 1752600 w 1236"/>
              <a:gd name="T43" fmla="*/ 1581150 h 2040"/>
              <a:gd name="T44" fmla="*/ 1790700 w 1236"/>
              <a:gd name="T45" fmla="*/ 1524000 h 2040"/>
              <a:gd name="T46" fmla="*/ 1866900 w 1236"/>
              <a:gd name="T47" fmla="*/ 1352550 h 2040"/>
              <a:gd name="T48" fmla="*/ 1885950 w 1236"/>
              <a:gd name="T49" fmla="*/ 1257300 h 2040"/>
              <a:gd name="T50" fmla="*/ 1962150 w 1236"/>
              <a:gd name="T51" fmla="*/ 1143000 h 2040"/>
              <a:gd name="T52" fmla="*/ 1924050 w 1236"/>
              <a:gd name="T53" fmla="*/ 1028700 h 2040"/>
              <a:gd name="T54" fmla="*/ 1733550 w 1236"/>
              <a:gd name="T55" fmla="*/ 952500 h 2040"/>
              <a:gd name="T56" fmla="*/ 1352550 w 1236"/>
              <a:gd name="T57" fmla="*/ 628650 h 2040"/>
              <a:gd name="T58" fmla="*/ 1238250 w 1236"/>
              <a:gd name="T59" fmla="*/ 552450 h 2040"/>
              <a:gd name="T60" fmla="*/ 1123950 w 1236"/>
              <a:gd name="T61" fmla="*/ 438150 h 2040"/>
              <a:gd name="T62" fmla="*/ 1085850 w 1236"/>
              <a:gd name="T63" fmla="*/ 381000 h 2040"/>
              <a:gd name="T64" fmla="*/ 762000 w 1236"/>
              <a:gd name="T65" fmla="*/ 171450 h 2040"/>
              <a:gd name="T66" fmla="*/ 476250 w 1236"/>
              <a:gd name="T67" fmla="*/ 38100 h 2040"/>
              <a:gd name="T68" fmla="*/ 476250 w 1236"/>
              <a:gd name="T69" fmla="*/ 0 h 204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236" h="2040">
                <a:moveTo>
                  <a:pt x="300" y="0"/>
                </a:moveTo>
                <a:cubicBezTo>
                  <a:pt x="258" y="32"/>
                  <a:pt x="235" y="67"/>
                  <a:pt x="192" y="96"/>
                </a:cubicBezTo>
                <a:cubicBezTo>
                  <a:pt x="178" y="125"/>
                  <a:pt x="155" y="150"/>
                  <a:pt x="144" y="180"/>
                </a:cubicBezTo>
                <a:cubicBezTo>
                  <a:pt x="131" y="215"/>
                  <a:pt x="126" y="309"/>
                  <a:pt x="120" y="336"/>
                </a:cubicBezTo>
                <a:cubicBezTo>
                  <a:pt x="107" y="391"/>
                  <a:pt x="62" y="547"/>
                  <a:pt x="36" y="600"/>
                </a:cubicBezTo>
                <a:cubicBezTo>
                  <a:pt x="25" y="668"/>
                  <a:pt x="17" y="737"/>
                  <a:pt x="0" y="804"/>
                </a:cubicBezTo>
                <a:cubicBezTo>
                  <a:pt x="12" y="995"/>
                  <a:pt x="12" y="984"/>
                  <a:pt x="60" y="1128"/>
                </a:cubicBezTo>
                <a:cubicBezTo>
                  <a:pt x="79" y="1279"/>
                  <a:pt x="125" y="1426"/>
                  <a:pt x="216" y="1548"/>
                </a:cubicBezTo>
                <a:cubicBezTo>
                  <a:pt x="246" y="1638"/>
                  <a:pt x="281" y="1731"/>
                  <a:pt x="300" y="1824"/>
                </a:cubicBezTo>
                <a:cubicBezTo>
                  <a:pt x="305" y="1848"/>
                  <a:pt x="295" y="1879"/>
                  <a:pt x="312" y="1896"/>
                </a:cubicBezTo>
                <a:cubicBezTo>
                  <a:pt x="317" y="1901"/>
                  <a:pt x="456" y="1938"/>
                  <a:pt x="480" y="1944"/>
                </a:cubicBezTo>
                <a:cubicBezTo>
                  <a:pt x="480" y="1944"/>
                  <a:pt x="554" y="2001"/>
                  <a:pt x="564" y="2004"/>
                </a:cubicBezTo>
                <a:cubicBezTo>
                  <a:pt x="619" y="2021"/>
                  <a:pt x="677" y="2022"/>
                  <a:pt x="732" y="2040"/>
                </a:cubicBezTo>
                <a:cubicBezTo>
                  <a:pt x="756" y="2036"/>
                  <a:pt x="783" y="2040"/>
                  <a:pt x="804" y="2028"/>
                </a:cubicBezTo>
                <a:cubicBezTo>
                  <a:pt x="815" y="2022"/>
                  <a:pt x="814" y="2004"/>
                  <a:pt x="816" y="1992"/>
                </a:cubicBezTo>
                <a:cubicBezTo>
                  <a:pt x="822" y="1956"/>
                  <a:pt x="821" y="1920"/>
                  <a:pt x="828" y="1884"/>
                </a:cubicBezTo>
                <a:cubicBezTo>
                  <a:pt x="840" y="1825"/>
                  <a:pt x="855" y="1783"/>
                  <a:pt x="912" y="1764"/>
                </a:cubicBezTo>
                <a:cubicBezTo>
                  <a:pt x="1000" y="1676"/>
                  <a:pt x="960" y="1682"/>
                  <a:pt x="984" y="1524"/>
                </a:cubicBezTo>
                <a:cubicBezTo>
                  <a:pt x="990" y="1486"/>
                  <a:pt x="1008" y="1452"/>
                  <a:pt x="1020" y="1416"/>
                </a:cubicBezTo>
                <a:cubicBezTo>
                  <a:pt x="1024" y="1404"/>
                  <a:pt x="1032" y="1380"/>
                  <a:pt x="1032" y="1380"/>
                </a:cubicBezTo>
                <a:cubicBezTo>
                  <a:pt x="1040" y="1294"/>
                  <a:pt x="1046" y="1221"/>
                  <a:pt x="1068" y="1140"/>
                </a:cubicBezTo>
                <a:cubicBezTo>
                  <a:pt x="1081" y="1092"/>
                  <a:pt x="1077" y="1037"/>
                  <a:pt x="1104" y="996"/>
                </a:cubicBezTo>
                <a:cubicBezTo>
                  <a:pt x="1112" y="984"/>
                  <a:pt x="1122" y="973"/>
                  <a:pt x="1128" y="960"/>
                </a:cubicBezTo>
                <a:cubicBezTo>
                  <a:pt x="1185" y="831"/>
                  <a:pt x="1122" y="933"/>
                  <a:pt x="1176" y="852"/>
                </a:cubicBezTo>
                <a:cubicBezTo>
                  <a:pt x="1180" y="832"/>
                  <a:pt x="1180" y="811"/>
                  <a:pt x="1188" y="792"/>
                </a:cubicBezTo>
                <a:cubicBezTo>
                  <a:pt x="1200" y="766"/>
                  <a:pt x="1236" y="720"/>
                  <a:pt x="1236" y="720"/>
                </a:cubicBezTo>
                <a:cubicBezTo>
                  <a:pt x="1228" y="696"/>
                  <a:pt x="1225" y="669"/>
                  <a:pt x="1212" y="648"/>
                </a:cubicBezTo>
                <a:cubicBezTo>
                  <a:pt x="1192" y="616"/>
                  <a:pt x="1123" y="608"/>
                  <a:pt x="1092" y="600"/>
                </a:cubicBezTo>
                <a:cubicBezTo>
                  <a:pt x="1008" y="537"/>
                  <a:pt x="926" y="470"/>
                  <a:pt x="852" y="396"/>
                </a:cubicBezTo>
                <a:cubicBezTo>
                  <a:pt x="832" y="376"/>
                  <a:pt x="800" y="368"/>
                  <a:pt x="780" y="348"/>
                </a:cubicBezTo>
                <a:cubicBezTo>
                  <a:pt x="756" y="324"/>
                  <a:pt x="727" y="304"/>
                  <a:pt x="708" y="276"/>
                </a:cubicBezTo>
                <a:cubicBezTo>
                  <a:pt x="700" y="264"/>
                  <a:pt x="695" y="249"/>
                  <a:pt x="684" y="240"/>
                </a:cubicBezTo>
                <a:cubicBezTo>
                  <a:pt x="627" y="190"/>
                  <a:pt x="543" y="153"/>
                  <a:pt x="480" y="108"/>
                </a:cubicBezTo>
                <a:cubicBezTo>
                  <a:pt x="433" y="74"/>
                  <a:pt x="333" y="68"/>
                  <a:pt x="300" y="24"/>
                </a:cubicBezTo>
                <a:cubicBezTo>
                  <a:pt x="295" y="18"/>
                  <a:pt x="300" y="8"/>
                  <a:pt x="30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Freeform 11"/>
          <p:cNvSpPr>
            <a:spLocks/>
          </p:cNvSpPr>
          <p:nvPr/>
        </p:nvSpPr>
        <p:spPr bwMode="auto">
          <a:xfrm>
            <a:off x="4933950" y="3600450"/>
            <a:ext cx="1933575" cy="590550"/>
          </a:xfrm>
          <a:custGeom>
            <a:avLst/>
            <a:gdLst>
              <a:gd name="T0" fmla="*/ 400050 w 1218"/>
              <a:gd name="T1" fmla="*/ 285750 h 372"/>
              <a:gd name="T2" fmla="*/ 1295400 w 1218"/>
              <a:gd name="T3" fmla="*/ 209550 h 372"/>
              <a:gd name="T4" fmla="*/ 1657350 w 1218"/>
              <a:gd name="T5" fmla="*/ 76200 h 372"/>
              <a:gd name="T6" fmla="*/ 1828800 w 1218"/>
              <a:gd name="T7" fmla="*/ 19050 h 372"/>
              <a:gd name="T8" fmla="*/ 1885950 w 1218"/>
              <a:gd name="T9" fmla="*/ 0 h 372"/>
              <a:gd name="T10" fmla="*/ 1790700 w 1218"/>
              <a:gd name="T11" fmla="*/ 266700 h 372"/>
              <a:gd name="T12" fmla="*/ 1600200 w 1218"/>
              <a:gd name="T13" fmla="*/ 438150 h 372"/>
              <a:gd name="T14" fmla="*/ 1466850 w 1218"/>
              <a:gd name="T15" fmla="*/ 457200 h 372"/>
              <a:gd name="T16" fmla="*/ 723900 w 1218"/>
              <a:gd name="T17" fmla="*/ 590550 h 372"/>
              <a:gd name="T18" fmla="*/ 228600 w 1218"/>
              <a:gd name="T19" fmla="*/ 533400 h 372"/>
              <a:gd name="T20" fmla="*/ 0 w 1218"/>
              <a:gd name="T21" fmla="*/ 381000 h 372"/>
              <a:gd name="T22" fmla="*/ 57150 w 1218"/>
              <a:gd name="T23" fmla="*/ 323850 h 372"/>
              <a:gd name="T24" fmla="*/ 400050 w 1218"/>
              <a:gd name="T25" fmla="*/ 285750 h 37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18" h="372">
                <a:moveTo>
                  <a:pt x="252" y="180"/>
                </a:moveTo>
                <a:cubicBezTo>
                  <a:pt x="545" y="171"/>
                  <a:pt x="589" y="164"/>
                  <a:pt x="816" y="132"/>
                </a:cubicBezTo>
                <a:cubicBezTo>
                  <a:pt x="888" y="96"/>
                  <a:pt x="967" y="71"/>
                  <a:pt x="1044" y="48"/>
                </a:cubicBezTo>
                <a:cubicBezTo>
                  <a:pt x="1080" y="37"/>
                  <a:pt x="1116" y="24"/>
                  <a:pt x="1152" y="12"/>
                </a:cubicBezTo>
                <a:cubicBezTo>
                  <a:pt x="1164" y="8"/>
                  <a:pt x="1188" y="0"/>
                  <a:pt x="1188" y="0"/>
                </a:cubicBezTo>
                <a:cubicBezTo>
                  <a:pt x="1218" y="91"/>
                  <a:pt x="1176" y="106"/>
                  <a:pt x="1128" y="168"/>
                </a:cubicBezTo>
                <a:cubicBezTo>
                  <a:pt x="1085" y="223"/>
                  <a:pt x="1080" y="262"/>
                  <a:pt x="1008" y="276"/>
                </a:cubicBezTo>
                <a:cubicBezTo>
                  <a:pt x="980" y="282"/>
                  <a:pt x="952" y="284"/>
                  <a:pt x="924" y="288"/>
                </a:cubicBezTo>
                <a:cubicBezTo>
                  <a:pt x="782" y="335"/>
                  <a:pt x="606" y="358"/>
                  <a:pt x="456" y="372"/>
                </a:cubicBezTo>
                <a:cubicBezTo>
                  <a:pt x="287" y="363"/>
                  <a:pt x="266" y="366"/>
                  <a:pt x="144" y="336"/>
                </a:cubicBezTo>
                <a:cubicBezTo>
                  <a:pt x="92" y="301"/>
                  <a:pt x="46" y="286"/>
                  <a:pt x="0" y="240"/>
                </a:cubicBezTo>
                <a:cubicBezTo>
                  <a:pt x="12" y="228"/>
                  <a:pt x="19" y="207"/>
                  <a:pt x="36" y="204"/>
                </a:cubicBezTo>
                <a:cubicBezTo>
                  <a:pt x="283" y="155"/>
                  <a:pt x="189" y="243"/>
                  <a:pt x="252" y="18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AutoShape 12">
            <a:hlinkClick r:id="" action="ppaction://noaction" highlightClick="1">
              <a:snd r:embed="rId3" name="CHARGE.WAV"/>
            </a:hlinkClick>
          </p:cNvPr>
          <p:cNvSpPr>
            <a:spLocks noChangeArrowheads="1"/>
          </p:cNvSpPr>
          <p:nvPr/>
        </p:nvSpPr>
        <p:spPr bwMode="auto">
          <a:xfrm>
            <a:off x="1447800" y="2743200"/>
            <a:ext cx="4572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latin typeface="Times New Roman" charset="0"/>
              </a:rPr>
              <a:t>C</a:t>
            </a:r>
          </a:p>
        </p:txBody>
      </p:sp>
      <p:sp>
        <p:nvSpPr>
          <p:cNvPr id="47117" name="AutoShape 14">
            <a:hlinkClick r:id="" action="ppaction://noaction" highlightClick="1">
              <a:snd r:embed="rId4" name="FOGHORN.WAV"/>
            </a:hlinkClick>
          </p:cNvPr>
          <p:cNvSpPr>
            <a:spLocks noChangeArrowheads="1"/>
          </p:cNvSpPr>
          <p:nvPr/>
        </p:nvSpPr>
        <p:spPr bwMode="auto">
          <a:xfrm>
            <a:off x="4038600" y="2895600"/>
            <a:ext cx="4572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latin typeface="Times New Roman" charset="0"/>
              </a:rPr>
              <a:t>E</a:t>
            </a:r>
          </a:p>
        </p:txBody>
      </p:sp>
      <p:sp>
        <p:nvSpPr>
          <p:cNvPr id="47118" name="AutoShape 16">
            <a:hlinkClick r:id="" action="ppaction://noaction" highlightClick="1">
              <a:snd r:embed="rId4" name="FOGHORN.WAV"/>
            </a:hlinkClick>
          </p:cNvPr>
          <p:cNvSpPr>
            <a:spLocks noChangeArrowheads="1"/>
          </p:cNvSpPr>
          <p:nvPr/>
        </p:nvSpPr>
        <p:spPr bwMode="auto">
          <a:xfrm>
            <a:off x="2971800" y="1447800"/>
            <a:ext cx="4572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latin typeface="Times New Roman" charset="0"/>
              </a:rPr>
              <a:t>A</a:t>
            </a:r>
          </a:p>
        </p:txBody>
      </p:sp>
      <p:sp>
        <p:nvSpPr>
          <p:cNvPr id="47119" name="AutoShape 17">
            <a:hlinkClick r:id="" action="ppaction://noaction" highlightClick="1">
              <a:snd r:embed="rId4" name="FOGHORN.WAV"/>
            </a:hlinkClick>
          </p:cNvPr>
          <p:cNvSpPr>
            <a:spLocks noChangeArrowheads="1"/>
          </p:cNvSpPr>
          <p:nvPr/>
        </p:nvSpPr>
        <p:spPr bwMode="auto">
          <a:xfrm>
            <a:off x="2819400" y="2819400"/>
            <a:ext cx="4572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latin typeface="Times New Roman" charset="0"/>
              </a:rPr>
              <a:t>D</a:t>
            </a:r>
          </a:p>
        </p:txBody>
      </p:sp>
      <p:sp>
        <p:nvSpPr>
          <p:cNvPr id="47120" name="AutoShape 18">
            <a:hlinkClick r:id="" action="ppaction://noaction" highlightClick="1">
              <a:snd r:embed="rId4" name="FOGHORN.WAV"/>
            </a:hlinkClick>
          </p:cNvPr>
          <p:cNvSpPr>
            <a:spLocks noChangeArrowheads="1"/>
          </p:cNvSpPr>
          <p:nvPr/>
        </p:nvSpPr>
        <p:spPr bwMode="auto">
          <a:xfrm>
            <a:off x="1676400" y="838200"/>
            <a:ext cx="4572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>
                <a:latin typeface="Times New Roman" charset="0"/>
              </a:rPr>
              <a:t>B</a:t>
            </a:r>
          </a:p>
        </p:txBody>
      </p:sp>
      <p:sp>
        <p:nvSpPr>
          <p:cNvPr id="47121" name="Rectangle 22"/>
          <p:cNvSpPr>
            <a:spLocks noChangeArrowheads="1"/>
          </p:cNvSpPr>
          <p:nvPr/>
        </p:nvSpPr>
        <p:spPr bwMode="auto">
          <a:xfrm>
            <a:off x="0" y="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4000" b="1" dirty="0">
                <a:latin typeface="Times New Roman" charset="0"/>
              </a:rPr>
              <a:t>35</a:t>
            </a:r>
            <a:endParaRPr lang="en-US" altLang="en-US" sz="2400" dirty="0">
              <a:latin typeface="Times New Roman" charset="0"/>
            </a:endParaRPr>
          </a:p>
        </p:txBody>
      </p:sp>
      <p:sp>
        <p:nvSpPr>
          <p:cNvPr id="47122" name="Rectangle 23"/>
          <p:cNvSpPr>
            <a:spLocks noChangeArrowheads="1"/>
          </p:cNvSpPr>
          <p:nvPr/>
        </p:nvSpPr>
        <p:spPr bwMode="auto">
          <a:xfrm>
            <a:off x="0" y="4724400"/>
            <a:ext cx="914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/>
              <a:t>Cuts</a:t>
            </a:r>
          </a:p>
        </p:txBody>
      </p:sp>
    </p:spTree>
    <p:extLst>
      <p:ext uri="{BB962C8B-B14F-4D97-AF65-F5344CB8AC3E}">
        <p14:creationId xmlns:p14="http://schemas.microsoft.com/office/powerpoint/2010/main" val="131488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5588" y="990600"/>
            <a:ext cx="8534400" cy="758825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Which lamb is heavier structured?</a:t>
            </a:r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52400" y="1524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latin typeface="Times New Roman" pitchFamily="18" charset="0"/>
              </a:rPr>
              <a:t>36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8198" name="AutoShape 6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6357668" y="5219700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8199" name="AutoShape 7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1877331" y="5221138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>
                <a:latin typeface="Times New Roman" pitchFamily="18" charset="0"/>
              </a:rPr>
              <a:t>A</a:t>
            </a:r>
          </a:p>
        </p:txBody>
      </p:sp>
      <p:pic>
        <p:nvPicPr>
          <p:cNvPr id="3" name="Picture 2" descr="A picture containing mammal, floor, standing, sheep&#10;&#10;Description automatically generated">
            <a:extLst>
              <a:ext uri="{FF2B5EF4-FFF2-40B4-BE49-F238E27FC236}">
                <a16:creationId xmlns:a16="http://schemas.microsoft.com/office/drawing/2014/main" id="{C50BF285-DE72-421C-B6ED-886D851E3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139"/>
          <a:stretch/>
        </p:blipFill>
        <p:spPr>
          <a:xfrm>
            <a:off x="4944171" y="1732928"/>
            <a:ext cx="3207994" cy="3349625"/>
          </a:xfrm>
          <a:prstGeom prst="rect">
            <a:avLst/>
          </a:prstGeom>
        </p:spPr>
      </p:pic>
      <p:pic>
        <p:nvPicPr>
          <p:cNvPr id="5" name="Picture 4" descr="A person holding a goat&#10;&#10;Description automatically generated with medium confidence">
            <a:extLst>
              <a:ext uri="{FF2B5EF4-FFF2-40B4-BE49-F238E27FC236}">
                <a16:creationId xmlns:a16="http://schemas.microsoft.com/office/drawing/2014/main" id="{EC18CD2C-39E2-4CF3-8435-5D04E9F80C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" t="36333" r="18550"/>
          <a:stretch/>
        </p:blipFill>
        <p:spPr>
          <a:xfrm>
            <a:off x="508328" y="1727869"/>
            <a:ext cx="3500006" cy="349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393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19088"/>
            <a:ext cx="8229600" cy="73342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What is the litter number on this hog?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279366" y="1819818"/>
            <a:ext cx="38862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4</a:t>
            </a:r>
          </a:p>
          <a:p>
            <a:pPr marL="0" indent="0">
              <a:buNone/>
            </a:pPr>
            <a:r>
              <a:rPr lang="en-US" dirty="0"/>
              <a:t>B.  36</a:t>
            </a:r>
          </a:p>
          <a:p>
            <a:pPr marL="0" indent="0">
              <a:buNone/>
            </a:pPr>
            <a:r>
              <a:rPr lang="en-US" dirty="0"/>
              <a:t>C.  22</a:t>
            </a:r>
          </a:p>
          <a:p>
            <a:pPr marL="0" indent="0">
              <a:buNone/>
            </a:pPr>
            <a:r>
              <a:rPr lang="en-US" dirty="0"/>
              <a:t>D.  38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52400" y="1524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latin typeface="Times New Roman" pitchFamily="18" charset="0"/>
              </a:rPr>
              <a:t>37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9222" name="AutoShape 6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5244490" y="1845335"/>
            <a:ext cx="457200" cy="353793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9223" name="AutoShape 7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5253487" y="2873373"/>
            <a:ext cx="457200" cy="343121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9224" name="AutoShape 8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5247736" y="2359354"/>
            <a:ext cx="457200" cy="353793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9225" name="AutoShape 9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5253487" y="3370513"/>
            <a:ext cx="457200" cy="382937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1F2C86C-0D28-4224-823F-25A729F7B0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3" y="1578194"/>
            <a:ext cx="5228617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342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48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Which of the following is not an energy feed?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646285" y="1370148"/>
            <a:ext cx="40259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Barley</a:t>
            </a:r>
          </a:p>
          <a:p>
            <a:pPr marL="0" indent="0">
              <a:buNone/>
            </a:pPr>
            <a:r>
              <a:rPr lang="en-US" dirty="0"/>
              <a:t>Soybean Hulls</a:t>
            </a:r>
          </a:p>
          <a:p>
            <a:pPr marL="0" indent="0">
              <a:buNone/>
            </a:pPr>
            <a:r>
              <a:rPr lang="en-US" dirty="0"/>
              <a:t>Steam flakes</a:t>
            </a:r>
          </a:p>
          <a:p>
            <a:pPr marL="0" indent="0">
              <a:buNone/>
            </a:pPr>
            <a:r>
              <a:rPr lang="en-US" dirty="0"/>
              <a:t>Fish Meal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52400" y="1524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4000" b="1" dirty="0">
                <a:latin typeface="Times New Roman" pitchFamily="18" charset="0"/>
              </a:rPr>
              <a:t>38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10246" name="AutoShape 6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2057400" y="1868596"/>
            <a:ext cx="609600" cy="434464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10247" name="AutoShape 7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2060401" y="2402584"/>
            <a:ext cx="611038" cy="391302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10248" name="AutoShape 8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2064881" y="2875378"/>
            <a:ext cx="612476" cy="435902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10249" name="AutoShape 9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2057400" y="1324266"/>
            <a:ext cx="609600" cy="435902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63868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   Polled Hereford </a:t>
            </a:r>
          </a:p>
          <a:p>
            <a:pPr marL="0" indent="0">
              <a:buNone/>
            </a:pPr>
            <a:r>
              <a:rPr lang="en-US" sz="2800" dirty="0"/>
              <a:t>   Lim-Flex</a:t>
            </a:r>
          </a:p>
          <a:p>
            <a:pPr marL="0" indent="0">
              <a:buNone/>
            </a:pPr>
            <a:r>
              <a:rPr lang="en-US" sz="2800" dirty="0"/>
              <a:t>   </a:t>
            </a:r>
            <a:r>
              <a:rPr lang="en-US" sz="2800" dirty="0" err="1"/>
              <a:t>Gelbvieh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</a:t>
            </a:r>
            <a:r>
              <a:rPr lang="en-US" sz="2800" dirty="0" err="1"/>
              <a:t>Chiford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55336" name="AutoShape 8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953000" y="2145026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355337" name="AutoShape 9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953000" y="3167256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355338" name="AutoShape 10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953000" y="2656141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355339" name="AutoShape 11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4953000" y="1633911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52400" y="152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/>
              <a:t>3</a:t>
            </a:r>
            <a:endParaRPr lang="en-US" dirty="0"/>
          </a:p>
        </p:txBody>
      </p:sp>
      <p:pic>
        <p:nvPicPr>
          <p:cNvPr id="3" name="Picture 2" descr="A picture containing grass, mammal, outdoor, standing&#10;&#10;Description automatically generated">
            <a:extLst>
              <a:ext uri="{FF2B5EF4-FFF2-40B4-BE49-F238E27FC236}">
                <a16:creationId xmlns:a16="http://schemas.microsoft.com/office/drawing/2014/main" id="{2D88D352-EC04-4513-BB35-504EA84333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322641"/>
            <a:ext cx="46863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303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37444" y="304800"/>
            <a:ext cx="7665033" cy="127530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Which goat is the boldest in his rack?</a:t>
            </a:r>
          </a:p>
        </p:txBody>
      </p:sp>
      <p:pic>
        <p:nvPicPr>
          <p:cNvPr id="20483" name="Picture 3" descr="Goat 3 Rear View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564286"/>
            <a:ext cx="1654175" cy="4410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 descr="Goat 4 Rear View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80101"/>
            <a:ext cx="1284288" cy="4259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 descr="Goat 8 Rear View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4687" y="1580101"/>
            <a:ext cx="1023937" cy="41671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6" name="AutoShape 6">
            <a:hlinkClick r:id="" action="ppaction://noaction" highlightClick="1">
              <a:snd r:embed="rId5" name="CLAP.WAV"/>
            </a:hlinkClick>
          </p:cNvPr>
          <p:cNvSpPr>
            <a:spLocks noChangeArrowheads="1"/>
          </p:cNvSpPr>
          <p:nvPr/>
        </p:nvSpPr>
        <p:spPr bwMode="auto">
          <a:xfrm>
            <a:off x="4446587" y="5851824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20487" name="AutoShape 7">
            <a:hlinkClick r:id="" action="ppaction://noaction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1137444" y="5854699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 A</a:t>
            </a:r>
          </a:p>
        </p:txBody>
      </p:sp>
      <p:sp>
        <p:nvSpPr>
          <p:cNvPr id="20488" name="AutoShape 8">
            <a:hlinkClick r:id="" action="ppaction://noaction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7467599" y="5839363"/>
            <a:ext cx="457201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52400" y="152400"/>
            <a:ext cx="838200" cy="7318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0562290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334963"/>
            <a:ext cx="7543800" cy="93503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What would you call this steer?</a:t>
            </a:r>
          </a:p>
        </p:txBody>
      </p:sp>
      <p:sp>
        <p:nvSpPr>
          <p:cNvPr id="21509" name="AutoShape 5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5181600" y="1310566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21510" name="AutoShape 6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5181600" y="2030829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 B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152400" y="152400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3600" b="1" dirty="0"/>
              <a:t>40</a:t>
            </a:r>
          </a:p>
        </p:txBody>
      </p:sp>
      <p:pic>
        <p:nvPicPr>
          <p:cNvPr id="3" name="Picture 2" descr="A brown cow standing on grass&#10;&#10;Description automatically generated with low confidence">
            <a:extLst>
              <a:ext uri="{FF2B5EF4-FFF2-40B4-BE49-F238E27FC236}">
                <a16:creationId xmlns:a16="http://schemas.microsoft.com/office/drawing/2014/main" id="{A340BD67-75CC-4F22-97F6-854E8023F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1" y="1371600"/>
            <a:ext cx="4876800" cy="2743200"/>
          </a:xfrm>
          <a:prstGeom prst="rect">
            <a:avLst/>
          </a:prstGeom>
        </p:spPr>
      </p:pic>
      <p:sp>
        <p:nvSpPr>
          <p:cNvPr id="10" name="AutoShape 6">
            <a:hlinkClick r:id="" action="ppaction://noaction" highlightClick="1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57042CD1-B0E9-485D-B929-DFD2CC0E4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722732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 C</a:t>
            </a:r>
          </a:p>
        </p:txBody>
      </p:sp>
      <p:sp>
        <p:nvSpPr>
          <p:cNvPr id="11" name="AutoShape 6">
            <a:hlinkClick r:id="" action="ppaction://noaction" highlightClick="1">
              <a:snd r:embed="rId3" name="EXPLODE.WAV"/>
            </a:hlinkClick>
            <a:extLst>
              <a:ext uri="{FF2B5EF4-FFF2-40B4-BE49-F238E27FC236}">
                <a16:creationId xmlns:a16="http://schemas.microsoft.com/office/drawing/2014/main" id="{258AEF0C-64B5-4C88-96D8-1371B7FA2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901" y="3449469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dirty="0">
                <a:latin typeface="Times New Roman" pitchFamily="18" charset="0"/>
              </a:rPr>
              <a:t> 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1A94B5-E148-43A5-A057-AA5E53224337}"/>
              </a:ext>
            </a:extLst>
          </p:cNvPr>
          <p:cNvSpPr txBox="1"/>
          <p:nvPr/>
        </p:nvSpPr>
        <p:spPr>
          <a:xfrm>
            <a:off x="5804517" y="1337076"/>
            <a:ext cx="3048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Brown</a:t>
            </a:r>
          </a:p>
          <a:p>
            <a:endParaRPr lang="en-US" sz="2400" b="1" dirty="0"/>
          </a:p>
          <a:p>
            <a:r>
              <a:rPr lang="en-US" sz="2400" b="1" dirty="0"/>
              <a:t>Longhorn </a:t>
            </a:r>
          </a:p>
          <a:p>
            <a:endParaRPr lang="en-US" sz="2400" b="1" dirty="0"/>
          </a:p>
          <a:p>
            <a:r>
              <a:rPr lang="en-US" sz="2400" b="1" dirty="0"/>
              <a:t>Brindle </a:t>
            </a:r>
          </a:p>
          <a:p>
            <a:endParaRPr lang="en-US" sz="2400" b="1" dirty="0"/>
          </a:p>
          <a:p>
            <a:r>
              <a:rPr lang="en-US" sz="2400" b="1" dirty="0"/>
              <a:t>Roan </a:t>
            </a:r>
          </a:p>
        </p:txBody>
      </p:sp>
    </p:spTree>
    <p:extLst>
      <p:ext uri="{BB962C8B-B14F-4D97-AF65-F5344CB8AC3E}">
        <p14:creationId xmlns:p14="http://schemas.microsoft.com/office/powerpoint/2010/main" val="3694336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Pictur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43" y="3737275"/>
            <a:ext cx="3902075" cy="264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Picture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32" y="1460800"/>
            <a:ext cx="385445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4" name="Picture 6" descr="Pictur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68" y="4068762"/>
            <a:ext cx="41148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762000" y="274638"/>
            <a:ext cx="7924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en-US" sz="4000" dirty="0">
                <a:solidFill>
                  <a:schemeClr val="tx1"/>
                </a:solidFill>
                <a:latin typeface="+mn-lt"/>
              </a:rPr>
              <a:t>Which market hog is the fattest?</a:t>
            </a:r>
          </a:p>
        </p:txBody>
      </p:sp>
      <p:sp>
        <p:nvSpPr>
          <p:cNvPr id="58376" name="AutoShape 8">
            <a:hlinkClick r:id="" action="ppaction://noaction" highlightClick="1">
              <a:snd r:embed="rId5" name="CLAP.WAV"/>
            </a:hlinkClick>
          </p:cNvPr>
          <p:cNvSpPr>
            <a:spLocks noChangeArrowheads="1"/>
          </p:cNvSpPr>
          <p:nvPr/>
        </p:nvSpPr>
        <p:spPr bwMode="auto">
          <a:xfrm>
            <a:off x="6705600" y="5715000"/>
            <a:ext cx="5334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</a:rPr>
              <a:t>D</a:t>
            </a:r>
          </a:p>
        </p:txBody>
      </p:sp>
      <p:sp>
        <p:nvSpPr>
          <p:cNvPr id="58377" name="AutoShape 9">
            <a:hlinkClick r:id="" action="ppaction://noaction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6825757" y="2743200"/>
            <a:ext cx="5334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58378" name="AutoShape 10">
            <a:hlinkClick r:id="" action="ppaction://noaction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1524000" y="5715000"/>
            <a:ext cx="5334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pitchFamily="18" charset="0"/>
              </a:rPr>
              <a:t>C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152400" y="160338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00" b="1" dirty="0">
                <a:latin typeface="Times New Roman" pitchFamily="18" charset="0"/>
              </a:rPr>
              <a:t>41</a:t>
            </a:r>
            <a:endParaRPr lang="en-US" altLang="en-US" sz="2400" dirty="0">
              <a:latin typeface="Times New Roman" pitchFamily="18" charset="0"/>
            </a:endParaRPr>
          </a:p>
        </p:txBody>
      </p:sp>
      <p:pic>
        <p:nvPicPr>
          <p:cNvPr id="13" name="Picture 7" descr="Picture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64481"/>
            <a:ext cx="3983038" cy="235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11">
            <a:hlinkClick r:id="" action="ppaction://noaction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2334419" y="3048000"/>
            <a:ext cx="533400" cy="5334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4307205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304800"/>
            <a:ext cx="7772400" cy="2247900"/>
          </a:xfrm>
        </p:spPr>
        <p:txBody>
          <a:bodyPr>
            <a:normAutofit/>
          </a:bodyPr>
          <a:lstStyle/>
          <a:p>
            <a:r>
              <a:rPr lang="en-US" altLang="en-US" sz="3400" b="1" dirty="0">
                <a:solidFill>
                  <a:schemeClr val="tx1"/>
                </a:solidFill>
              </a:rPr>
              <a:t>The term expressing the color change in freshly cut beef from dark purple to cherry red is which of the following?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133600" y="2743200"/>
            <a:ext cx="6400800" cy="2943225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n-US" altLang="en-US" sz="3400" dirty="0"/>
              <a:t>Freshening </a:t>
            </a:r>
          </a:p>
          <a:p>
            <a:pPr algn="l"/>
            <a:endParaRPr lang="en-US" altLang="en-US" sz="3400" dirty="0"/>
          </a:p>
          <a:p>
            <a:pPr marL="0" indent="0" algn="l">
              <a:buNone/>
            </a:pPr>
            <a:r>
              <a:rPr lang="en-US" altLang="en-US" sz="3400" dirty="0"/>
              <a:t>Bleeding</a:t>
            </a:r>
          </a:p>
          <a:p>
            <a:pPr marL="0" indent="0" algn="l">
              <a:buNone/>
            </a:pPr>
            <a:endParaRPr lang="en-US" altLang="en-US" sz="3400" dirty="0"/>
          </a:p>
          <a:p>
            <a:pPr marL="0" indent="0" algn="l">
              <a:buNone/>
            </a:pPr>
            <a:r>
              <a:rPr lang="en-US" altLang="en-US" sz="3400" dirty="0"/>
              <a:t>Reddening </a:t>
            </a:r>
          </a:p>
          <a:p>
            <a:pPr algn="l"/>
            <a:endParaRPr lang="en-US" altLang="en-US" sz="3400" dirty="0"/>
          </a:p>
          <a:p>
            <a:pPr marL="0" indent="0" algn="l">
              <a:buNone/>
            </a:pPr>
            <a:r>
              <a:rPr lang="en-US" altLang="en-US" sz="3400" dirty="0"/>
              <a:t>Bloom</a:t>
            </a:r>
          </a:p>
        </p:txBody>
      </p:sp>
      <p:sp>
        <p:nvSpPr>
          <p:cNvPr id="70660" name="AutoShape 4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1295400" y="3505200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Times New Roman" pitchFamily="18" charset="0"/>
              </a:rPr>
              <a:t>B</a:t>
            </a:r>
          </a:p>
        </p:txBody>
      </p:sp>
      <p:sp>
        <p:nvSpPr>
          <p:cNvPr id="70661" name="AutoShape 5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1295400" y="2705100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 A</a:t>
            </a:r>
          </a:p>
        </p:txBody>
      </p:sp>
      <p:sp>
        <p:nvSpPr>
          <p:cNvPr id="70662" name="AutoShape 6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1295400" y="4305300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Times New Roman" pitchFamily="18" charset="0"/>
              </a:rPr>
              <a:t> C</a:t>
            </a:r>
          </a:p>
        </p:txBody>
      </p:sp>
      <p:sp>
        <p:nvSpPr>
          <p:cNvPr id="70663" name="AutoShape 7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1295400" y="5105400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 D</a:t>
            </a:r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152400" y="1524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>
                <a:latin typeface="Times New Roman" pitchFamily="18" charset="0"/>
              </a:rPr>
              <a:t>42</a:t>
            </a:r>
            <a:endParaRPr lang="en-US" alt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72372"/>
      </p:ext>
    </p:extLst>
  </p:cSld>
  <p:clrMapOvr>
    <a:masterClrMapping/>
  </p:clrMapOvr>
  <p:transition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fat yel sid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1" t="10811" r="16216" b="20860"/>
          <a:stretch/>
        </p:blipFill>
        <p:spPr bwMode="auto">
          <a:xfrm>
            <a:off x="5562600" y="2002676"/>
            <a:ext cx="2667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447800" y="422701"/>
            <a:ext cx="746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800" dirty="0"/>
              <a:t>Which steer is fuller in his brisket and flank?</a:t>
            </a:r>
          </a:p>
        </p:txBody>
      </p:sp>
      <p:pic>
        <p:nvPicPr>
          <p:cNvPr id="63494" name="Picture 6" descr="fat yel t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152900"/>
            <a:ext cx="2667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152400" y="1524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00" b="1" dirty="0">
                <a:latin typeface="Times New Roman" pitchFamily="18" charset="0"/>
              </a:rPr>
              <a:t>43</a:t>
            </a: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3496" name="AutoShape 8">
            <a:hlinkClick r:id="" action="ppaction://noaction" highlightClick="1">
              <a:snd r:embed="rId4" name="CLAP.WAV"/>
            </a:hlinkClick>
          </p:cNvPr>
          <p:cNvSpPr>
            <a:spLocks noChangeArrowheads="1"/>
          </p:cNvSpPr>
          <p:nvPr/>
        </p:nvSpPr>
        <p:spPr bwMode="auto">
          <a:xfrm>
            <a:off x="8305800" y="3936355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63497" name="AutoShape 9">
            <a:hlinkClick r:id="" action="ppaction://noaction" highlightClick="1">
              <a:snd r:embed="rId5" name="EXPLODE.WAV"/>
            </a:hlinkClick>
          </p:cNvPr>
          <p:cNvSpPr>
            <a:spLocks noChangeArrowheads="1"/>
          </p:cNvSpPr>
          <p:nvPr/>
        </p:nvSpPr>
        <p:spPr bwMode="auto">
          <a:xfrm>
            <a:off x="3810000" y="3936355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pic>
        <p:nvPicPr>
          <p:cNvPr id="5122" name="Picture 2" descr="C:\Documents and Settings\Warren.Beeler\My Documents\Market Steer Pictures\Steer 3 Rear Vie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20" r="7558" b="67005"/>
          <a:stretch/>
        </p:blipFill>
        <p:spPr bwMode="auto">
          <a:xfrm>
            <a:off x="1204406" y="3429000"/>
            <a:ext cx="2605594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Warren.Beeler\My Documents\Market Steer Pictures\Steer 3 Side Vie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02676"/>
            <a:ext cx="2895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91845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9311 SI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8333" r="18750" b="25000"/>
          <a:stretch>
            <a:fillRect/>
          </a:stretch>
        </p:blipFill>
        <p:spPr bwMode="auto">
          <a:xfrm>
            <a:off x="219567" y="3962400"/>
            <a:ext cx="3162300" cy="22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066800" y="283027"/>
            <a:ext cx="7346830" cy="1058264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b="1" dirty="0">
                <a:solidFill>
                  <a:schemeClr val="tx1"/>
                </a:solidFill>
              </a:rPr>
              <a:t>Which steer is the frailest structured and narrowest made?</a:t>
            </a:r>
          </a:p>
        </p:txBody>
      </p:sp>
      <p:pic>
        <p:nvPicPr>
          <p:cNvPr id="64517" name="Picture 5" descr="red earred side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19231" b="23077"/>
          <a:stretch>
            <a:fillRect/>
          </a:stretch>
        </p:blipFill>
        <p:spPr>
          <a:xfrm>
            <a:off x="171450" y="1464826"/>
            <a:ext cx="3200400" cy="2400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152400" y="161026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00" b="1" dirty="0">
                <a:latin typeface="Times New Roman" pitchFamily="18" charset="0"/>
              </a:rPr>
              <a:t>44</a:t>
            </a: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64520" name="AutoShape 8">
            <a:hlinkClick r:id="" action="ppaction://noaction" highlightClick="1">
              <a:snd r:embed="rId5" name="CLAP.WAV"/>
            </a:hlinkClick>
          </p:cNvPr>
          <p:cNvSpPr>
            <a:spLocks noChangeArrowheads="1"/>
          </p:cNvSpPr>
          <p:nvPr/>
        </p:nvSpPr>
        <p:spPr bwMode="auto">
          <a:xfrm>
            <a:off x="4939486" y="1905000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64521" name="AutoShape 9">
            <a:hlinkClick r:id="" action="ppaction://noaction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3458906" y="4491486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64522" name="AutoShape 10">
            <a:hlinkClick r:id="" action="ppaction://noaction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4953000" y="4488611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64523" name="AutoShape 11">
            <a:hlinkClick r:id="" action="ppaction://noaction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3458906" y="1905000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pic>
        <p:nvPicPr>
          <p:cNvPr id="13" name="Picture 11" descr="Limousin Steer 1 copy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07542" y="3962400"/>
            <a:ext cx="3534294" cy="225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2" t="40950" r="2447" b="6742"/>
          <a:stretch/>
        </p:blipFill>
        <p:spPr>
          <a:xfrm>
            <a:off x="5406103" y="1464826"/>
            <a:ext cx="3467099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2939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411162"/>
            <a:ext cx="7924800" cy="884238"/>
          </a:xfrm>
        </p:spPr>
        <p:txBody>
          <a:bodyPr>
            <a:normAutofit fontScale="90000"/>
          </a:bodyPr>
          <a:lstStyle/>
          <a:p>
            <a:r>
              <a:rPr lang="en-US" altLang="en-US" sz="3200" b="1" dirty="0">
                <a:solidFill>
                  <a:schemeClr val="tx1"/>
                </a:solidFill>
              </a:rPr>
              <a:t>What is wrong with this ewes rear structure?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029200" y="14478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800" dirty="0"/>
              <a:t>Cow hocked</a:t>
            </a:r>
          </a:p>
          <a:p>
            <a:pPr marL="0" indent="0">
              <a:buNone/>
            </a:pPr>
            <a:r>
              <a:rPr lang="en-US" altLang="en-US" sz="2800" dirty="0"/>
              <a:t>Bow legged</a:t>
            </a:r>
          </a:p>
          <a:p>
            <a:pPr marL="0" indent="0">
              <a:buNone/>
            </a:pPr>
            <a:r>
              <a:rPr lang="en-US" altLang="en-US" sz="2800" dirty="0"/>
              <a:t>Wide based</a:t>
            </a:r>
          </a:p>
          <a:p>
            <a:pPr marL="0" indent="0">
              <a:buNone/>
            </a:pPr>
            <a:r>
              <a:rPr lang="en-US" altLang="en-US" sz="2800" dirty="0"/>
              <a:t>All the above</a:t>
            </a:r>
          </a:p>
        </p:txBody>
      </p:sp>
      <p:pic>
        <p:nvPicPr>
          <p:cNvPr id="61444" name="Picture 4" descr="Image09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3" r="21562"/>
          <a:stretch>
            <a:fillRect/>
          </a:stretch>
        </p:blipFill>
        <p:spPr>
          <a:xfrm>
            <a:off x="1371600" y="1524001"/>
            <a:ext cx="1600200" cy="44497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5" name="AutoShape 5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4419600" y="1524000"/>
            <a:ext cx="533400" cy="31127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61446" name="AutoShape 6">
            <a:hlinkClick r:id="" action="ppaction://noaction" highlightClick="1">
              <a:snd r:embed="rId4" name="EXPLODE.WAV"/>
            </a:hlinkClick>
          </p:cNvPr>
          <p:cNvSpPr>
            <a:spLocks noChangeArrowheads="1"/>
          </p:cNvSpPr>
          <p:nvPr/>
        </p:nvSpPr>
        <p:spPr bwMode="auto">
          <a:xfrm>
            <a:off x="4419600" y="2581455"/>
            <a:ext cx="533400" cy="314146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61447" name="AutoShape 7">
            <a:hlinkClick r:id="" action="ppaction://noaction" highlightClick="1">
              <a:snd r:embed="rId4" name="EXPLODE.WAV"/>
            </a:hlinkClick>
          </p:cNvPr>
          <p:cNvSpPr>
            <a:spLocks noChangeArrowheads="1"/>
          </p:cNvSpPr>
          <p:nvPr/>
        </p:nvSpPr>
        <p:spPr bwMode="auto">
          <a:xfrm>
            <a:off x="4419600" y="2071777"/>
            <a:ext cx="533400" cy="273171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61448" name="AutoShape 8">
            <a:hlinkClick r:id="" action="ppaction://noaction" highlightClick="1">
              <a:snd r:embed="rId4" name="EXPLODE.WAV"/>
            </a:hlinkClick>
          </p:cNvPr>
          <p:cNvSpPr>
            <a:spLocks noChangeArrowheads="1"/>
          </p:cNvSpPr>
          <p:nvPr/>
        </p:nvSpPr>
        <p:spPr bwMode="auto">
          <a:xfrm>
            <a:off x="4419601" y="3132108"/>
            <a:ext cx="533399" cy="281077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61449" name="Rectangle 9"/>
          <p:cNvSpPr>
            <a:spLocks noChangeArrowheads="1"/>
          </p:cNvSpPr>
          <p:nvPr/>
        </p:nvSpPr>
        <p:spPr bwMode="auto">
          <a:xfrm>
            <a:off x="152400" y="137319"/>
            <a:ext cx="9144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800" b="1" dirty="0">
                <a:latin typeface="Times New Roman" pitchFamily="18" charset="0"/>
              </a:rPr>
              <a:t>45</a:t>
            </a:r>
            <a:endParaRPr lang="en-US" alt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9199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94" name="AutoShape 10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6553200" y="5341994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349195" name="AutoShape 11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1462863" y="5344237"/>
            <a:ext cx="5334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pitchFamily="18" charset="0"/>
              </a:rPr>
              <a:t> A</a:t>
            </a:r>
          </a:p>
        </p:txBody>
      </p:sp>
      <p:sp>
        <p:nvSpPr>
          <p:cNvPr id="349198" name="Rectangle 14"/>
          <p:cNvSpPr>
            <a:spLocks noChangeArrowheads="1"/>
          </p:cNvSpPr>
          <p:nvPr/>
        </p:nvSpPr>
        <p:spPr bwMode="auto">
          <a:xfrm>
            <a:off x="152400" y="152400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29563" y="751367"/>
            <a:ext cx="525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Which goat is the poorest structured? </a:t>
            </a:r>
          </a:p>
        </p:txBody>
      </p:sp>
      <p:pic>
        <p:nvPicPr>
          <p:cNvPr id="8" name="Picture 7" descr="http://www.hummellivestock.com/wp-content/uploads/2012/02/2TaraROYAL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4" t="29389" r="20337" b="19612"/>
          <a:stretch/>
        </p:blipFill>
        <p:spPr bwMode="auto">
          <a:xfrm>
            <a:off x="5181600" y="2362200"/>
            <a:ext cx="3124200" cy="264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Goat 2 Side View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9" r="-1700" b="-1"/>
          <a:stretch/>
        </p:blipFill>
        <p:spPr bwMode="auto">
          <a:xfrm>
            <a:off x="457200" y="2362199"/>
            <a:ext cx="3200401" cy="2641601"/>
          </a:xfrm>
          <a:prstGeom prst="rect">
            <a:avLst/>
          </a:prstGeom>
          <a:noFill/>
          <a:ln>
            <a:noFill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66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19200" y="274638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chemeClr val="tx1"/>
                </a:solidFill>
              </a:rPr>
              <a:t>Which hog will have the largest loin eye area?</a:t>
            </a:r>
          </a:p>
        </p:txBody>
      </p:sp>
      <p:pic>
        <p:nvPicPr>
          <p:cNvPr id="194563" name="Picture 3" descr="Picture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971800"/>
            <a:ext cx="3276600" cy="3352800"/>
          </a:xfrm>
        </p:spPr>
      </p:pic>
      <p:pic>
        <p:nvPicPr>
          <p:cNvPr id="194565" name="Picture 5" descr="Picture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44"/>
          <a:stretch>
            <a:fillRect/>
          </a:stretch>
        </p:blipFill>
        <p:spPr>
          <a:xfrm>
            <a:off x="6629400" y="3001167"/>
            <a:ext cx="2362200" cy="3323433"/>
          </a:xfrm>
        </p:spPr>
      </p:pic>
      <p:pic>
        <p:nvPicPr>
          <p:cNvPr id="194564" name="Picture 4" descr="Picture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2"/>
          <a:stretch>
            <a:fillRect/>
          </a:stretch>
        </p:blipFill>
        <p:spPr bwMode="auto">
          <a:xfrm>
            <a:off x="152400" y="2976112"/>
            <a:ext cx="3048000" cy="33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66" name="AutoShape 6">
            <a:hlinkClick r:id="" action="ppaction://noaction" highlightClick="1">
              <a:snd r:embed="rId5" name="CLAP.WAV"/>
            </a:hlinkClick>
          </p:cNvPr>
          <p:cNvSpPr>
            <a:spLocks noChangeArrowheads="1"/>
          </p:cNvSpPr>
          <p:nvPr/>
        </p:nvSpPr>
        <p:spPr bwMode="auto">
          <a:xfrm>
            <a:off x="7467600" y="2438400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Times New Roman" charset="0"/>
              </a:rPr>
              <a:t>C</a:t>
            </a:r>
          </a:p>
        </p:txBody>
      </p:sp>
      <p:sp>
        <p:nvSpPr>
          <p:cNvPr id="194567" name="AutoShape 7">
            <a:hlinkClick r:id="" action="ppaction://noaction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1143000" y="2438400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dirty="0">
                <a:latin typeface="Times New Roman" charset="0"/>
              </a:rPr>
              <a:t>A</a:t>
            </a:r>
          </a:p>
        </p:txBody>
      </p:sp>
      <p:sp>
        <p:nvSpPr>
          <p:cNvPr id="194568" name="AutoShape 8">
            <a:hlinkClick r:id="" action="ppaction://noaction" highlightClick="1">
              <a:snd r:embed="rId6" name="EXPLODE.WAV"/>
            </a:hlinkClick>
          </p:cNvPr>
          <p:cNvSpPr>
            <a:spLocks noChangeArrowheads="1"/>
          </p:cNvSpPr>
          <p:nvPr/>
        </p:nvSpPr>
        <p:spPr bwMode="auto">
          <a:xfrm>
            <a:off x="4495800" y="2438400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>
                <a:latin typeface="Times New Roman" charset="0"/>
              </a:rPr>
              <a:t>B</a:t>
            </a:r>
          </a:p>
        </p:txBody>
      </p:sp>
      <p:sp>
        <p:nvSpPr>
          <p:cNvPr id="194569" name="Rectangle 9"/>
          <p:cNvSpPr>
            <a:spLocks noChangeArrowheads="1"/>
          </p:cNvSpPr>
          <p:nvPr/>
        </p:nvSpPr>
        <p:spPr bwMode="auto">
          <a:xfrm>
            <a:off x="152400" y="160338"/>
            <a:ext cx="838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1" dirty="0">
                <a:latin typeface="Arial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22735852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920151" y="941893"/>
            <a:ext cx="7064375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5400" b="1" dirty="0">
                <a:solidFill>
                  <a:schemeClr val="tx1"/>
                </a:solidFill>
              </a:rPr>
              <a:t>How can you tell how old sheep are without records?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482306" y="2692671"/>
            <a:ext cx="7467600" cy="36319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400" dirty="0"/>
              <a:t>Ask him his birthday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Length of hoof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Length of wool </a:t>
            </a:r>
          </a:p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Size of teeth</a:t>
            </a:r>
          </a:p>
        </p:txBody>
      </p:sp>
      <p:sp>
        <p:nvSpPr>
          <p:cNvPr id="92164" name="AutoShape 4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762000" y="5251375"/>
            <a:ext cx="685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92165" name="AutoShape 5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762000" y="4372208"/>
            <a:ext cx="685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 C</a:t>
            </a:r>
          </a:p>
        </p:txBody>
      </p:sp>
      <p:sp>
        <p:nvSpPr>
          <p:cNvPr id="92166" name="AutoShape 6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779253" y="3493041"/>
            <a:ext cx="685800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 B</a:t>
            </a:r>
          </a:p>
        </p:txBody>
      </p:sp>
      <p:sp>
        <p:nvSpPr>
          <p:cNvPr id="92167" name="AutoShape 7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762000" y="2613874"/>
            <a:ext cx="720306" cy="6096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pitchFamily="18" charset="0"/>
              </a:rPr>
              <a:t> A</a:t>
            </a:r>
          </a:p>
        </p:txBody>
      </p:sp>
      <p:sp>
        <p:nvSpPr>
          <p:cNvPr id="92169" name="Rectangle 9"/>
          <p:cNvSpPr>
            <a:spLocks noChangeArrowheads="1"/>
          </p:cNvSpPr>
          <p:nvPr/>
        </p:nvSpPr>
        <p:spPr bwMode="auto">
          <a:xfrm>
            <a:off x="152400" y="152400"/>
            <a:ext cx="762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419214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     Brangus</a:t>
            </a:r>
          </a:p>
          <a:p>
            <a:pPr marL="0" indent="0">
              <a:buNone/>
            </a:pPr>
            <a:r>
              <a:rPr lang="en-US" sz="2800" dirty="0"/>
              <a:t>     </a:t>
            </a:r>
            <a:r>
              <a:rPr lang="en-US" sz="2800" dirty="0" err="1"/>
              <a:t>Chianina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 Red Angus</a:t>
            </a:r>
          </a:p>
          <a:p>
            <a:pPr marL="0" indent="0">
              <a:buNone/>
            </a:pPr>
            <a:r>
              <a:rPr lang="en-US" sz="2800" dirty="0"/>
              <a:t>     Belted Galloway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173065" name="AutoShape 9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953000" y="16002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173066" name="AutoShape 10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953000" y="2671238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173067" name="AutoShape 11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4952999" y="3202519"/>
            <a:ext cx="457201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61771" y="152400"/>
            <a:ext cx="655608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/>
              <a:t>4</a:t>
            </a:r>
            <a:endParaRPr lang="en-US" dirty="0"/>
          </a:p>
        </p:txBody>
      </p:sp>
      <p:sp>
        <p:nvSpPr>
          <p:cNvPr id="10" name="AutoShape 9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941498" y="2135719"/>
            <a:ext cx="468702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CCF81-53E1-46EE-BA74-090C2A142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939"/>
            <a:ext cx="4420654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578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80963"/>
            <a:ext cx="8153400" cy="990600"/>
          </a:xfrm>
        </p:spPr>
        <p:txBody>
          <a:bodyPr/>
          <a:lstStyle/>
          <a:p>
            <a:r>
              <a:rPr lang="en-US" altLang="en-US" b="1" dirty="0">
                <a:solidFill>
                  <a:schemeClr val="tx1"/>
                </a:solidFill>
              </a:rPr>
              <a:t>Polled cattle have ______.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84688" y="1503363"/>
            <a:ext cx="4659312" cy="5076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4000" dirty="0"/>
              <a:t>    Horns</a:t>
            </a:r>
          </a:p>
          <a:p>
            <a:pPr marL="0" indent="0">
              <a:buNone/>
            </a:pPr>
            <a:r>
              <a:rPr lang="en-US" altLang="en-US" sz="4000" dirty="0"/>
              <a:t>    No horns</a:t>
            </a:r>
          </a:p>
          <a:p>
            <a:pPr marL="0" indent="0">
              <a:buNone/>
            </a:pPr>
            <a:r>
              <a:rPr lang="en-US" altLang="en-US" sz="4000" dirty="0"/>
              <a:t>    A shallow body</a:t>
            </a:r>
          </a:p>
          <a:p>
            <a:pPr marL="0" indent="0">
              <a:buNone/>
            </a:pPr>
            <a:r>
              <a:rPr lang="en-US" altLang="en-US" sz="4000" dirty="0"/>
              <a:t>    Twins  </a:t>
            </a:r>
          </a:p>
        </p:txBody>
      </p:sp>
      <p:sp>
        <p:nvSpPr>
          <p:cNvPr id="56324" name="AutoShape 4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256088" y="1611442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charset="0"/>
              </a:rPr>
              <a:t>A</a:t>
            </a:r>
          </a:p>
        </p:txBody>
      </p:sp>
      <p:sp>
        <p:nvSpPr>
          <p:cNvPr id="56325" name="AutoShape 5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256088" y="3895313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charset="0"/>
              </a:rPr>
              <a:t>D</a:t>
            </a:r>
          </a:p>
        </p:txBody>
      </p:sp>
      <p:sp>
        <p:nvSpPr>
          <p:cNvPr id="56326" name="AutoShape 6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4256088" y="31484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charset="0"/>
              </a:rPr>
              <a:t>C</a:t>
            </a:r>
          </a:p>
        </p:txBody>
      </p:sp>
      <p:sp>
        <p:nvSpPr>
          <p:cNvPr id="56327" name="AutoShape 7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4256088" y="2379921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charset="0"/>
              </a:rPr>
              <a:t>B</a:t>
            </a:r>
          </a:p>
        </p:txBody>
      </p:sp>
      <p:sp>
        <p:nvSpPr>
          <p:cNvPr id="56328" name="Rectangle 8"/>
          <p:cNvSpPr>
            <a:spLocks noChangeArrowheads="1"/>
          </p:cNvSpPr>
          <p:nvPr/>
        </p:nvSpPr>
        <p:spPr bwMode="auto">
          <a:xfrm>
            <a:off x="152400" y="1524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00" b="1" dirty="0">
                <a:latin typeface="Times New Roman" charset="0"/>
              </a:rPr>
              <a:t>49</a:t>
            </a:r>
            <a:endParaRPr lang="en-US" altLang="en-US" sz="2400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41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752600" y="533400"/>
            <a:ext cx="73914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600" dirty="0"/>
              <a:t>A boar with one or both testicles retained within the body cavity is called a ___________?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2514600" y="2209800"/>
            <a:ext cx="4724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spcBef>
                <a:spcPct val="50000"/>
              </a:spcBef>
              <a:buFontTx/>
              <a:buAutoNum type="alphaUcPeriod"/>
            </a:pPr>
            <a:r>
              <a:rPr lang="en-US" altLang="en-US" sz="2800" dirty="0"/>
              <a:t>   Cryptorchid </a:t>
            </a:r>
          </a:p>
          <a:p>
            <a:pPr eaLnBrk="0" hangingPunct="0">
              <a:spcBef>
                <a:spcPct val="50000"/>
              </a:spcBef>
              <a:buFontTx/>
              <a:buAutoNum type="alphaUcPeriod"/>
            </a:pPr>
            <a:r>
              <a:rPr lang="en-US" altLang="en-US" sz="2800" dirty="0"/>
              <a:t>   </a:t>
            </a:r>
            <a:r>
              <a:rPr lang="en-US" altLang="en-US" sz="2800" dirty="0" err="1"/>
              <a:t>Chomper</a:t>
            </a:r>
            <a:endParaRPr lang="en-US" altLang="en-US" sz="2800" dirty="0"/>
          </a:p>
          <a:p>
            <a:pPr eaLnBrk="0" hangingPunct="0">
              <a:spcBef>
                <a:spcPct val="50000"/>
              </a:spcBef>
              <a:buFontTx/>
              <a:buAutoNum type="alphaUcPeriod"/>
            </a:pPr>
            <a:r>
              <a:rPr lang="en-US" altLang="en-US" sz="2800" dirty="0"/>
              <a:t>   Unseen Boar</a:t>
            </a:r>
          </a:p>
          <a:p>
            <a:pPr eaLnBrk="0" hangingPunct="0">
              <a:spcBef>
                <a:spcPct val="50000"/>
              </a:spcBef>
              <a:buFontTx/>
              <a:buAutoNum type="alphaUcPeriod"/>
            </a:pPr>
            <a:r>
              <a:rPr lang="en-US" altLang="en-US" sz="2800" dirty="0"/>
              <a:t>   Boar Taint 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5851525" y="-268288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en-US" altLang="en-US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152400" y="152400"/>
            <a:ext cx="685800" cy="723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4000" b="1" dirty="0">
                <a:latin typeface="Times New Roman" charset="0"/>
              </a:rPr>
              <a:t>50</a:t>
            </a:r>
            <a:endParaRPr lang="en-US" altLang="en-US" sz="2400" dirty="0">
              <a:latin typeface="Times New Roman" charset="0"/>
            </a:endParaRPr>
          </a:p>
        </p:txBody>
      </p:sp>
      <p:sp>
        <p:nvSpPr>
          <p:cNvPr id="80904" name="AutoShape 8">
            <a:hlinkClick r:id="" action="ppaction://noaction" highlightClick="1">
              <a:snd r:embed="rId2" name="CLAP.WAV"/>
            </a:hlinkClick>
          </p:cNvPr>
          <p:cNvSpPr>
            <a:spLocks noChangeArrowheads="1"/>
          </p:cNvSpPr>
          <p:nvPr/>
        </p:nvSpPr>
        <p:spPr bwMode="auto">
          <a:xfrm>
            <a:off x="2590800" y="3529012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>
                <a:latin typeface="Times New Roman" charset="0"/>
              </a:rPr>
              <a:t>C</a:t>
            </a:r>
          </a:p>
        </p:txBody>
      </p:sp>
      <p:sp>
        <p:nvSpPr>
          <p:cNvPr id="80905" name="AutoShape 9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2590800" y="2908369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charset="0"/>
              </a:rPr>
              <a:t>B</a:t>
            </a:r>
          </a:p>
        </p:txBody>
      </p:sp>
      <p:sp>
        <p:nvSpPr>
          <p:cNvPr id="80906" name="AutoShape 10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2590800" y="4189275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charset="0"/>
              </a:rPr>
              <a:t>D</a:t>
            </a:r>
          </a:p>
        </p:txBody>
      </p:sp>
      <p:sp>
        <p:nvSpPr>
          <p:cNvPr id="80907" name="AutoShape 11">
            <a:hlinkClick r:id="" action="ppaction://noaction" highlightClick="1">
              <a:snd r:embed="rId3" name="EXPLODE.WAV"/>
            </a:hlinkClick>
          </p:cNvPr>
          <p:cNvSpPr>
            <a:spLocks noChangeArrowheads="1"/>
          </p:cNvSpPr>
          <p:nvPr/>
        </p:nvSpPr>
        <p:spPr bwMode="auto">
          <a:xfrm>
            <a:off x="2590800" y="2287726"/>
            <a:ext cx="3810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altLang="en-US" sz="2400" dirty="0">
                <a:latin typeface="Times New Roman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08028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r>
              <a:rPr lang="en-US" sz="2800" dirty="0"/>
              <a:t> Red Poll</a:t>
            </a:r>
          </a:p>
          <a:p>
            <a:r>
              <a:rPr lang="en-US" sz="2800" dirty="0"/>
              <a:t> Simmental</a:t>
            </a:r>
          </a:p>
          <a:p>
            <a:r>
              <a:rPr lang="en-US" sz="2800" dirty="0"/>
              <a:t> Brahman </a:t>
            </a:r>
          </a:p>
          <a:p>
            <a:r>
              <a:rPr lang="en-US" sz="2800" dirty="0"/>
              <a:t> Shorthorn</a:t>
            </a:r>
          </a:p>
        </p:txBody>
      </p:sp>
      <p:sp>
        <p:nvSpPr>
          <p:cNvPr id="187400" name="AutoShape 8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029200" y="21336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187401" name="AutoShape 9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029200" y="16002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187402" name="AutoShape 10">
            <a:hlinkClick r:id="" action="ppaction://noaction" highlightClick="1">
              <a:snd r:embed="rId2" name="EXPLODE.WAV"/>
            </a:hlinkClick>
          </p:cNvPr>
          <p:cNvSpPr>
            <a:spLocks noChangeArrowheads="1"/>
          </p:cNvSpPr>
          <p:nvPr/>
        </p:nvSpPr>
        <p:spPr bwMode="auto">
          <a:xfrm>
            <a:off x="5029200" y="2650451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187403" name="AutoShape 11">
            <a:hlinkClick r:id="" action="ppaction://noaction" highlightClick="1">
              <a:snd r:embed="rId3" name="CLAP.WAV"/>
            </a:hlinkClick>
          </p:cNvPr>
          <p:cNvSpPr>
            <a:spLocks noChangeArrowheads="1"/>
          </p:cNvSpPr>
          <p:nvPr/>
        </p:nvSpPr>
        <p:spPr bwMode="auto">
          <a:xfrm>
            <a:off x="5029200" y="3167302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152400" y="152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/>
              <a:t>5</a:t>
            </a:r>
            <a:endParaRPr lang="en-US" dirty="0"/>
          </a:p>
        </p:txBody>
      </p:sp>
      <p:pic>
        <p:nvPicPr>
          <p:cNvPr id="3" name="Picture 2" descr="A brown cow standing in a field&#10;&#10;Description automatically generated with low confidence">
            <a:extLst>
              <a:ext uri="{FF2B5EF4-FFF2-40B4-BE49-F238E27FC236}">
                <a16:creationId xmlns:a16="http://schemas.microsoft.com/office/drawing/2014/main" id="{C4080126-CF00-43B5-9974-A1EE45230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94" y="1146973"/>
            <a:ext cx="4791016" cy="324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75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AutoShape 5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5219700" y="1630830"/>
            <a:ext cx="495300" cy="414818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/>
              <a:t>B</a:t>
            </a:r>
          </a:p>
        </p:txBody>
      </p:sp>
      <p:sp>
        <p:nvSpPr>
          <p:cNvPr id="35846" name="AutoShape 6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219700" y="2228676"/>
            <a:ext cx="495300" cy="438323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/>
              <a:t>C</a:t>
            </a:r>
          </a:p>
        </p:txBody>
      </p:sp>
      <p:sp>
        <p:nvSpPr>
          <p:cNvPr id="35847" name="AutoShape 7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219700" y="2845030"/>
            <a:ext cx="495300" cy="43157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/>
              <a:t>D</a:t>
            </a:r>
          </a:p>
        </p:txBody>
      </p:sp>
      <p:sp>
        <p:nvSpPr>
          <p:cNvPr id="35848" name="AutoShape 8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219700" y="1011049"/>
            <a:ext cx="495300" cy="436752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/>
              <a:t>A</a:t>
            </a: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auto">
          <a:xfrm>
            <a:off x="152400" y="152400"/>
            <a:ext cx="721025" cy="53270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/>
              <a:t>6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295400" y="304800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What Breed?</a:t>
            </a:r>
          </a:p>
        </p:txBody>
      </p:sp>
      <p:sp>
        <p:nvSpPr>
          <p:cNvPr id="3" name="Rectangle 2"/>
          <p:cNvSpPr/>
          <p:nvPr/>
        </p:nvSpPr>
        <p:spPr>
          <a:xfrm>
            <a:off x="5832175" y="967815"/>
            <a:ext cx="2215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Tunis</a:t>
            </a:r>
            <a:r>
              <a:rPr lang="en-US" dirty="0"/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832175" y="1630830"/>
            <a:ext cx="152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Cheviot</a:t>
            </a:r>
          </a:p>
        </p:txBody>
      </p:sp>
      <p:sp>
        <p:nvSpPr>
          <p:cNvPr id="5" name="Rectangle 4"/>
          <p:cNvSpPr/>
          <p:nvPr/>
        </p:nvSpPr>
        <p:spPr>
          <a:xfrm>
            <a:off x="5849430" y="2227238"/>
            <a:ext cx="1922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Columbia</a:t>
            </a:r>
          </a:p>
        </p:txBody>
      </p:sp>
      <p:sp>
        <p:nvSpPr>
          <p:cNvPr id="7" name="Rectangle 6"/>
          <p:cNvSpPr/>
          <p:nvPr/>
        </p:nvSpPr>
        <p:spPr>
          <a:xfrm>
            <a:off x="5832174" y="2799205"/>
            <a:ext cx="20926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Southdown</a:t>
            </a:r>
          </a:p>
        </p:txBody>
      </p:sp>
      <p:pic>
        <p:nvPicPr>
          <p:cNvPr id="1026" name="Picture 2" descr="Index">
            <a:extLst>
              <a:ext uri="{FF2B5EF4-FFF2-40B4-BE49-F238E27FC236}">
                <a16:creationId xmlns:a16="http://schemas.microsoft.com/office/drawing/2014/main" id="{0907CB36-FAFE-429D-9665-A368B4759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12" y="786886"/>
            <a:ext cx="4259212" cy="376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421995"/>
      </p:ext>
    </p:extLst>
  </p:cSld>
  <p:clrMapOvr>
    <a:masterClrMapping/>
  </p:clrMapOvr>
  <p:transition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 Dorset</a:t>
            </a:r>
          </a:p>
          <a:p>
            <a:pPr marL="0" indent="0">
              <a:buNone/>
            </a:pPr>
            <a:r>
              <a:rPr lang="en-US" sz="2800" dirty="0"/>
              <a:t> Southdown</a:t>
            </a:r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err="1"/>
              <a:t>Dorper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err="1"/>
              <a:t>Montadale</a:t>
            </a:r>
            <a:endParaRPr lang="en-US" sz="2800" dirty="0"/>
          </a:p>
        </p:txBody>
      </p:sp>
      <p:sp>
        <p:nvSpPr>
          <p:cNvPr id="41992" name="AutoShape 8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4724400" y="1752600"/>
            <a:ext cx="457200" cy="3429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41993" name="AutoShape 9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724400" y="3207591"/>
            <a:ext cx="457200" cy="37381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41994" name="AutoShape 10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724400" y="2708695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41995" name="AutoShape 11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4724400" y="2209800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152400" y="152400"/>
            <a:ext cx="709523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Times New Roman" pitchFamily="18" charset="0"/>
              </a:rPr>
              <a:t>7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3" name="Picture 2" descr="A sheep standing on grass&#10;&#10;Description automatically generated with medium confidence">
            <a:extLst>
              <a:ext uri="{FF2B5EF4-FFF2-40B4-BE49-F238E27FC236}">
                <a16:creationId xmlns:a16="http://schemas.microsoft.com/office/drawing/2014/main" id="{5D73BF1E-57FE-4BE3-86F3-20696B074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0" y="1143000"/>
            <a:ext cx="4259300" cy="308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14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-2286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What breed?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   </a:t>
            </a:r>
            <a:r>
              <a:rPr lang="en-US" sz="2800" dirty="0" err="1"/>
              <a:t>Dorper</a:t>
            </a:r>
            <a:endParaRPr lang="en-US" sz="2800" dirty="0"/>
          </a:p>
          <a:p>
            <a:r>
              <a:rPr lang="en-US" sz="2800" dirty="0"/>
              <a:t>   Cotswold</a:t>
            </a:r>
          </a:p>
          <a:p>
            <a:r>
              <a:rPr lang="en-US" sz="2800" dirty="0"/>
              <a:t>   Oxford</a:t>
            </a:r>
          </a:p>
          <a:p>
            <a:r>
              <a:rPr lang="en-US" sz="2800" dirty="0"/>
              <a:t>   Hampshire</a:t>
            </a:r>
          </a:p>
        </p:txBody>
      </p:sp>
      <p:sp>
        <p:nvSpPr>
          <p:cNvPr id="50184" name="AutoShape 8">
            <a:hlinkClick r:id="" action="ppaction://noaction" highlightClick="1">
              <a:snd r:embed="rId2" name="CHARGE.WAV"/>
            </a:hlinkClick>
          </p:cNvPr>
          <p:cNvSpPr>
            <a:spLocks noChangeArrowheads="1"/>
          </p:cNvSpPr>
          <p:nvPr/>
        </p:nvSpPr>
        <p:spPr bwMode="auto">
          <a:xfrm>
            <a:off x="5105400" y="3276600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D</a:t>
            </a:r>
          </a:p>
        </p:txBody>
      </p:sp>
      <p:sp>
        <p:nvSpPr>
          <p:cNvPr id="50185" name="AutoShape 9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105400" y="1646230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A</a:t>
            </a:r>
          </a:p>
        </p:txBody>
      </p:sp>
      <p:sp>
        <p:nvSpPr>
          <p:cNvPr id="50186" name="AutoShape 10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105400" y="2733143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C</a:t>
            </a:r>
          </a:p>
        </p:txBody>
      </p:sp>
      <p:sp>
        <p:nvSpPr>
          <p:cNvPr id="50187" name="AutoShape 11">
            <a:hlinkClick r:id="" action="ppaction://noaction" highlightClick="1">
              <a:snd r:embed="rId3" name="PHNBUSY.WAV"/>
            </a:hlinkClick>
          </p:cNvPr>
          <p:cNvSpPr>
            <a:spLocks noChangeArrowheads="1"/>
          </p:cNvSpPr>
          <p:nvPr/>
        </p:nvSpPr>
        <p:spPr bwMode="auto">
          <a:xfrm>
            <a:off x="5105400" y="2189687"/>
            <a:ext cx="457200" cy="3810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Times New Roman" pitchFamily="18" charset="0"/>
              </a:rPr>
              <a:t>B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153629" y="152400"/>
            <a:ext cx="685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4000" b="1" dirty="0">
                <a:latin typeface="Times New Roman" pitchFamily="18" charset="0"/>
              </a:rPr>
              <a:t>8</a:t>
            </a: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BC5FAA-0C57-4058-830D-BF97A42023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213" t="21491" r="25213"/>
          <a:stretch/>
        </p:blipFill>
        <p:spPr>
          <a:xfrm>
            <a:off x="839429" y="1200540"/>
            <a:ext cx="3314257" cy="382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2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1322</TotalTime>
  <Words>876</Words>
  <Application>Microsoft Office PowerPoint</Application>
  <PresentationFormat>On-screen Show (4:3)</PresentationFormat>
  <Paragraphs>465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Georgia</vt:lpstr>
      <vt:lpstr>Times New Roman</vt:lpstr>
      <vt:lpstr>Wingdings</vt:lpstr>
      <vt:lpstr>Wingdings 2</vt:lpstr>
      <vt:lpstr>Civic</vt:lpstr>
      <vt:lpstr>FFA Skill-A-Thon  </vt:lpstr>
      <vt:lpstr>         What breed?</vt:lpstr>
      <vt:lpstr>   What breed?</vt:lpstr>
      <vt:lpstr>What breed?</vt:lpstr>
      <vt:lpstr>What breed?</vt:lpstr>
      <vt:lpstr>What breed?</vt:lpstr>
      <vt:lpstr>PowerPoint Presentation</vt:lpstr>
      <vt:lpstr>What breed?</vt:lpstr>
      <vt:lpstr>What breed?</vt:lpstr>
      <vt:lpstr>What Breed?</vt:lpstr>
      <vt:lpstr>What breed?</vt:lpstr>
      <vt:lpstr>PowerPoint Presentation</vt:lpstr>
      <vt:lpstr>PowerPoint Presentation</vt:lpstr>
      <vt:lpstr>PowerPoint Presentation</vt:lpstr>
      <vt:lpstr>What Breed?</vt:lpstr>
      <vt:lpstr>                            What Breed?</vt:lpstr>
      <vt:lpstr>What Breed?</vt:lpstr>
      <vt:lpstr>PowerPoint Presentation</vt:lpstr>
      <vt:lpstr>PowerPoint Presentation</vt:lpstr>
      <vt:lpstr>What Breed?</vt:lpstr>
      <vt:lpstr>What Breed?</vt:lpstr>
      <vt:lpstr>Name this Feed</vt:lpstr>
      <vt:lpstr>Name this Feed</vt:lpstr>
      <vt:lpstr>Name this Feed</vt:lpstr>
      <vt:lpstr>Name this Feed</vt:lpstr>
      <vt:lpstr>Name this Feed</vt:lpstr>
      <vt:lpstr>Name this Equipment</vt:lpstr>
      <vt:lpstr>Name this Equipment</vt:lpstr>
      <vt:lpstr>Name this Equipment</vt:lpstr>
      <vt:lpstr>Name this Equipment</vt:lpstr>
      <vt:lpstr>Name this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lamb is heavier structured?</vt:lpstr>
      <vt:lpstr>What is the litter number on this hog?</vt:lpstr>
      <vt:lpstr>Which of the following is not an energy feed?</vt:lpstr>
      <vt:lpstr>Which goat is the boldest in his rack?</vt:lpstr>
      <vt:lpstr>What would you call this steer?</vt:lpstr>
      <vt:lpstr>PowerPoint Presentation</vt:lpstr>
      <vt:lpstr>The term expressing the color change in freshly cut beef from dark purple to cherry red is which of the following?</vt:lpstr>
      <vt:lpstr>PowerPoint Presentation</vt:lpstr>
      <vt:lpstr>Which steer is the frailest structured and narrowest made?</vt:lpstr>
      <vt:lpstr>What is wrong with this ewes rear structure?</vt:lpstr>
      <vt:lpstr>PowerPoint Presentation</vt:lpstr>
      <vt:lpstr>Which hog will have the largest loin eye area?</vt:lpstr>
      <vt:lpstr>How can you tell how old sheep are without records?</vt:lpstr>
      <vt:lpstr>Polled cattle have ______.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FFA Skill-A-Thon</dc:title>
  <dc:creator>Browning, Darilyn (AGR)</dc:creator>
  <cp:lastModifiedBy>Bartenslager, Zach</cp:lastModifiedBy>
  <cp:revision>124</cp:revision>
  <cp:lastPrinted>2017-08-09T20:17:23Z</cp:lastPrinted>
  <dcterms:created xsi:type="dcterms:W3CDTF">2016-08-01T16:46:53Z</dcterms:created>
  <dcterms:modified xsi:type="dcterms:W3CDTF">2021-08-16T18:15:03Z</dcterms:modified>
</cp:coreProperties>
</file>